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305" r:id="rId6"/>
    <p:sldId id="286" r:id="rId7"/>
    <p:sldId id="284" r:id="rId8"/>
    <p:sldId id="287" r:id="rId9"/>
    <p:sldId id="292" r:id="rId10"/>
    <p:sldId id="303" r:id="rId11"/>
    <p:sldId id="304" r:id="rId12"/>
    <p:sldId id="293" r:id="rId13"/>
    <p:sldId id="299" r:id="rId14"/>
    <p:sldId id="300" r:id="rId15"/>
    <p:sldId id="281" r:id="rId16"/>
    <p:sldId id="263" r:id="rId17"/>
    <p:sldId id="282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E3CEEB-8474-0D17-94C8-F1BFB8E58143}" v="96" dt="2025-11-29T16:48:27.934"/>
    <p1510:client id="{260E7444-F81E-4886-A863-0B158D51E535}" v="1452" dt="2025-11-30T03:02:56.017"/>
    <p1510:client id="{384778AA-0F27-5DCC-60A1-C0089666FCC5}" v="13" dt="2025-11-29T11:50:19.270"/>
    <p1510:client id="{CC6C11C0-DD2E-45F4-824F-14FA2D1FFC6A}" v="5796" dt="2025-11-30T03:04:03.6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ish Kumar" userId="S::nitishkumar@iisc.ac.in::00956d09-15d9-4ca4-9410-52a6af7e21af" providerId="AD" clId="Web-{01D14414-449C-3C77-90E1-2246C16A3F75}"/>
    <pc:docChg chg="addSld delSld modSld">
      <pc:chgData name="Nitish Kumar" userId="S::nitishkumar@iisc.ac.in::00956d09-15d9-4ca4-9410-52a6af7e21af" providerId="AD" clId="Web-{01D14414-449C-3C77-90E1-2246C16A3F75}" dt="2025-11-27T17:37:38.712" v="45"/>
      <pc:docMkLst>
        <pc:docMk/>
      </pc:docMkLst>
    </pc:docChg>
  </pc:docChgLst>
  <pc:docChgLst>
    <pc:chgData name="Kadane Amit Arvind" userId="S::amitkadane@iisc.ac.in::734ef009-6c73-4dc6-a7a2-4089d3735a9f" providerId="AD" clId="Web-{12E3CEEB-8474-0D17-94C8-F1BFB8E58143}"/>
    <pc:docChg chg="addSld delSld modSld sldOrd">
      <pc:chgData name="Kadane Amit Arvind" userId="S::amitkadane@iisc.ac.in::734ef009-6c73-4dc6-a7a2-4089d3735a9f" providerId="AD" clId="Web-{12E3CEEB-8474-0D17-94C8-F1BFB8E58143}" dt="2025-11-29T16:48:27.934" v="78" actId="14100"/>
      <pc:docMkLst>
        <pc:docMk/>
      </pc:docMkLst>
      <pc:sldChg chg="addSp delSp modSp new">
        <pc:chgData name="Kadane Amit Arvind" userId="S::amitkadane@iisc.ac.in::734ef009-6c73-4dc6-a7a2-4089d3735a9f" providerId="AD" clId="Web-{12E3CEEB-8474-0D17-94C8-F1BFB8E58143}" dt="2025-11-29T14:28:35.164" v="15"/>
        <pc:sldMkLst>
          <pc:docMk/>
          <pc:sldMk cId="38552257" sldId="288"/>
        </pc:sldMkLst>
        <pc:spChg chg="del">
          <ac:chgData name="Kadane Amit Arvind" userId="S::amitkadane@iisc.ac.in::734ef009-6c73-4dc6-a7a2-4089d3735a9f" providerId="AD" clId="Web-{12E3CEEB-8474-0D17-94C8-F1BFB8E58143}" dt="2025-11-29T14:26:25.768" v="2"/>
          <ac:spMkLst>
            <pc:docMk/>
            <pc:sldMk cId="38552257" sldId="288"/>
            <ac:spMk id="2" creationId="{0B17C775-B9D4-A411-823F-E93D766D8C06}"/>
          </ac:spMkLst>
        </pc:spChg>
        <pc:spChg chg="del">
          <ac:chgData name="Kadane Amit Arvind" userId="S::amitkadane@iisc.ac.in::734ef009-6c73-4dc6-a7a2-4089d3735a9f" providerId="AD" clId="Web-{12E3CEEB-8474-0D17-94C8-F1BFB8E58143}" dt="2025-11-29T14:26:22.627" v="1"/>
          <ac:spMkLst>
            <pc:docMk/>
            <pc:sldMk cId="38552257" sldId="288"/>
            <ac:spMk id="3" creationId="{6D6F60AD-A967-B706-9E02-C661B1AA4ABB}"/>
          </ac:spMkLst>
        </pc:spChg>
        <pc:spChg chg="add del mod">
          <ac:chgData name="Kadane Amit Arvind" userId="S::amitkadane@iisc.ac.in::734ef009-6c73-4dc6-a7a2-4089d3735a9f" providerId="AD" clId="Web-{12E3CEEB-8474-0D17-94C8-F1BFB8E58143}" dt="2025-11-29T14:28:28.383" v="14"/>
          <ac:spMkLst>
            <pc:docMk/>
            <pc:sldMk cId="38552257" sldId="288"/>
            <ac:spMk id="7" creationId="{CAABD5DF-7D4F-5DB8-B02F-AAD76DAD432F}"/>
          </ac:spMkLst>
        </pc:spChg>
        <pc:picChg chg="add del mod">
          <ac:chgData name="Kadane Amit Arvind" userId="S::amitkadane@iisc.ac.in::734ef009-6c73-4dc6-a7a2-4089d3735a9f" providerId="AD" clId="Web-{12E3CEEB-8474-0D17-94C8-F1BFB8E58143}" dt="2025-11-29T14:27:44.381" v="4"/>
          <ac:picMkLst>
            <pc:docMk/>
            <pc:sldMk cId="38552257" sldId="288"/>
            <ac:picMk id="4" creationId="{FEA10233-5F01-ED45-6BA2-38931D9BCEB2}"/>
          </ac:picMkLst>
        </pc:picChg>
        <pc:picChg chg="add del mod">
          <ac:chgData name="Kadane Amit Arvind" userId="S::amitkadane@iisc.ac.in::734ef009-6c73-4dc6-a7a2-4089d3735a9f" providerId="AD" clId="Web-{12E3CEEB-8474-0D17-94C8-F1BFB8E58143}" dt="2025-11-29T14:27:56.944" v="8"/>
          <ac:picMkLst>
            <pc:docMk/>
            <pc:sldMk cId="38552257" sldId="288"/>
            <ac:picMk id="5" creationId="{9F255274-6C1A-5030-F75B-88906E7E0AB4}"/>
          </ac:picMkLst>
        </pc:picChg>
        <pc:picChg chg="add del mod">
          <ac:chgData name="Kadane Amit Arvind" userId="S::amitkadane@iisc.ac.in::734ef009-6c73-4dc6-a7a2-4089d3735a9f" providerId="AD" clId="Web-{12E3CEEB-8474-0D17-94C8-F1BFB8E58143}" dt="2025-11-29T14:28:12.101" v="10"/>
          <ac:picMkLst>
            <pc:docMk/>
            <pc:sldMk cId="38552257" sldId="288"/>
            <ac:picMk id="6" creationId="{0EBA2CDA-E2FE-BE9E-D08D-0AD9E7B2C9EA}"/>
          </ac:picMkLst>
        </pc:picChg>
        <pc:picChg chg="add mod">
          <ac:chgData name="Kadane Amit Arvind" userId="S::amitkadane@iisc.ac.in::734ef009-6c73-4dc6-a7a2-4089d3735a9f" providerId="AD" clId="Web-{12E3CEEB-8474-0D17-94C8-F1BFB8E58143}" dt="2025-11-29T14:28:35.164" v="15"/>
          <ac:picMkLst>
            <pc:docMk/>
            <pc:sldMk cId="38552257" sldId="288"/>
            <ac:picMk id="8" creationId="{4644529C-8C97-7EE6-75EF-1948DAC3A89A}"/>
          </ac:picMkLst>
        </pc:picChg>
      </pc:sldChg>
      <pc:sldChg chg="addSp delSp modSp new del">
        <pc:chgData name="Kadane Amit Arvind" userId="S::amitkadane@iisc.ac.in::734ef009-6c73-4dc6-a7a2-4089d3735a9f" providerId="AD" clId="Web-{12E3CEEB-8474-0D17-94C8-F1BFB8E58143}" dt="2025-11-29T16:19:21.578" v="64"/>
        <pc:sldMkLst>
          <pc:docMk/>
          <pc:sldMk cId="1332513222" sldId="289"/>
        </pc:sldMkLst>
        <pc:spChg chg="del">
          <ac:chgData name="Kadane Amit Arvind" userId="S::amitkadane@iisc.ac.in::734ef009-6c73-4dc6-a7a2-4089d3735a9f" providerId="AD" clId="Web-{12E3CEEB-8474-0D17-94C8-F1BFB8E58143}" dt="2025-11-29T14:42:19.540" v="18"/>
          <ac:spMkLst>
            <pc:docMk/>
            <pc:sldMk cId="1332513222" sldId="289"/>
            <ac:spMk id="2" creationId="{A75101E4-01AA-4D39-B88E-800F22E5AB91}"/>
          </ac:spMkLst>
        </pc:spChg>
        <pc:spChg chg="del">
          <ac:chgData name="Kadane Amit Arvind" userId="S::amitkadane@iisc.ac.in::734ef009-6c73-4dc6-a7a2-4089d3735a9f" providerId="AD" clId="Web-{12E3CEEB-8474-0D17-94C8-F1BFB8E58143}" dt="2025-11-29T14:42:14.524" v="17"/>
          <ac:spMkLst>
            <pc:docMk/>
            <pc:sldMk cId="1332513222" sldId="289"/>
            <ac:spMk id="3" creationId="{8367B7AC-EA1E-BF41-BE06-2713D9ABFE9D}"/>
          </ac:spMkLst>
        </pc:spChg>
        <pc:picChg chg="add mod">
          <ac:chgData name="Kadane Amit Arvind" userId="S::amitkadane@iisc.ac.in::734ef009-6c73-4dc6-a7a2-4089d3735a9f" providerId="AD" clId="Web-{12E3CEEB-8474-0D17-94C8-F1BFB8E58143}" dt="2025-11-29T15:34:30.600" v="32"/>
          <ac:picMkLst>
            <pc:docMk/>
            <pc:sldMk cId="1332513222" sldId="289"/>
            <ac:picMk id="2" creationId="{A56893BA-AC00-1C70-1818-06490DF6031E}"/>
          </ac:picMkLst>
        </pc:picChg>
        <pc:picChg chg="add del mod">
          <ac:chgData name="Kadane Amit Arvind" userId="S::amitkadane@iisc.ac.in::734ef009-6c73-4dc6-a7a2-4089d3735a9f" providerId="AD" clId="Web-{12E3CEEB-8474-0D17-94C8-F1BFB8E58143}" dt="2025-11-29T15:34:28.866" v="31"/>
          <ac:picMkLst>
            <pc:docMk/>
            <pc:sldMk cId="1332513222" sldId="289"/>
            <ac:picMk id="4" creationId="{F39400B1-2572-99C5-439D-77C0E3C85C18}"/>
          </ac:picMkLst>
        </pc:picChg>
      </pc:sldChg>
      <pc:sldChg chg="addSp delSp modSp new del">
        <pc:chgData name="Kadane Amit Arvind" userId="S::amitkadane@iisc.ac.in::734ef009-6c73-4dc6-a7a2-4089d3735a9f" providerId="AD" clId="Web-{12E3CEEB-8474-0D17-94C8-F1BFB8E58143}" dt="2025-11-29T15:58:56.068" v="40"/>
        <pc:sldMkLst>
          <pc:docMk/>
          <pc:sldMk cId="2986162581" sldId="290"/>
        </pc:sldMkLst>
        <pc:spChg chg="del">
          <ac:chgData name="Kadane Amit Arvind" userId="S::amitkadane@iisc.ac.in::734ef009-6c73-4dc6-a7a2-4089d3735a9f" providerId="AD" clId="Web-{12E3CEEB-8474-0D17-94C8-F1BFB8E58143}" dt="2025-11-29T14:44:38.235" v="25"/>
          <ac:spMkLst>
            <pc:docMk/>
            <pc:sldMk cId="2986162581" sldId="290"/>
            <ac:spMk id="2" creationId="{064C70AB-2245-3F3A-014C-7EE7C426DDA3}"/>
          </ac:spMkLst>
        </pc:spChg>
        <pc:spChg chg="del mod">
          <ac:chgData name="Kadane Amit Arvind" userId="S::amitkadane@iisc.ac.in::734ef009-6c73-4dc6-a7a2-4089d3735a9f" providerId="AD" clId="Web-{12E3CEEB-8474-0D17-94C8-F1BFB8E58143}" dt="2025-11-29T14:44:35.328" v="24"/>
          <ac:spMkLst>
            <pc:docMk/>
            <pc:sldMk cId="2986162581" sldId="290"/>
            <ac:spMk id="3" creationId="{39E7BC29-6A16-69E5-B003-21AB7FEA4654}"/>
          </ac:spMkLst>
        </pc:spChg>
        <pc:picChg chg="add mod">
          <ac:chgData name="Kadane Amit Arvind" userId="S::amitkadane@iisc.ac.in::734ef009-6c73-4dc6-a7a2-4089d3735a9f" providerId="AD" clId="Web-{12E3CEEB-8474-0D17-94C8-F1BFB8E58143}" dt="2025-11-29T14:44:43.236" v="26"/>
          <ac:picMkLst>
            <pc:docMk/>
            <pc:sldMk cId="2986162581" sldId="290"/>
            <ac:picMk id="4" creationId="{31CD634A-C3C9-5D5C-7E54-A6FFF30AD881}"/>
          </ac:picMkLst>
        </pc:picChg>
      </pc:sldChg>
      <pc:sldChg chg="addSp delSp modSp new del ord">
        <pc:chgData name="Kadane Amit Arvind" userId="S::amitkadane@iisc.ac.in::734ef009-6c73-4dc6-a7a2-4089d3735a9f" providerId="AD" clId="Web-{12E3CEEB-8474-0D17-94C8-F1BFB8E58143}" dt="2025-11-29T16:19:19.625" v="63"/>
        <pc:sldMkLst>
          <pc:docMk/>
          <pc:sldMk cId="858225633" sldId="291"/>
        </pc:sldMkLst>
        <pc:spChg chg="del">
          <ac:chgData name="Kadane Amit Arvind" userId="S::amitkadane@iisc.ac.in::734ef009-6c73-4dc6-a7a2-4089d3735a9f" providerId="AD" clId="Web-{12E3CEEB-8474-0D17-94C8-F1BFB8E58143}" dt="2025-11-29T14:46:12.082" v="29"/>
          <ac:spMkLst>
            <pc:docMk/>
            <pc:sldMk cId="858225633" sldId="291"/>
            <ac:spMk id="2" creationId="{8754D2DA-18C3-3810-1DA8-DB9267F514B2}"/>
          </ac:spMkLst>
        </pc:spChg>
        <pc:spChg chg="del">
          <ac:chgData name="Kadane Amit Arvind" userId="S::amitkadane@iisc.ac.in::734ef009-6c73-4dc6-a7a2-4089d3735a9f" providerId="AD" clId="Web-{12E3CEEB-8474-0D17-94C8-F1BFB8E58143}" dt="2025-11-29T14:46:09.926" v="28"/>
          <ac:spMkLst>
            <pc:docMk/>
            <pc:sldMk cId="858225633" sldId="291"/>
            <ac:spMk id="3" creationId="{9DCA7E2F-78F2-C315-9FB6-DB115101B49E}"/>
          </ac:spMkLst>
        </pc:spChg>
        <pc:picChg chg="add mod">
          <ac:chgData name="Kadane Amit Arvind" userId="S::amitkadane@iisc.ac.in::734ef009-6c73-4dc6-a7a2-4089d3735a9f" providerId="AD" clId="Web-{12E3CEEB-8474-0D17-94C8-F1BFB8E58143}" dt="2025-11-29T14:46:19.380" v="30"/>
          <ac:picMkLst>
            <pc:docMk/>
            <pc:sldMk cId="858225633" sldId="291"/>
            <ac:picMk id="4" creationId="{1E1C918B-CDDD-5206-5D5D-64D12F3EE3FB}"/>
          </ac:picMkLst>
        </pc:picChg>
      </pc:sldChg>
      <pc:sldChg chg="addSp delSp modSp new del">
        <pc:chgData name="Kadane Amit Arvind" userId="S::amitkadane@iisc.ac.in::734ef009-6c73-4dc6-a7a2-4089d3735a9f" providerId="AD" clId="Web-{12E3CEEB-8474-0D17-94C8-F1BFB8E58143}" dt="2025-11-29T16:16:57.700" v="54"/>
        <pc:sldMkLst>
          <pc:docMk/>
          <pc:sldMk cId="3453128226" sldId="294"/>
        </pc:sldMkLst>
        <pc:spChg chg="del">
          <ac:chgData name="Kadane Amit Arvind" userId="S::amitkadane@iisc.ac.in::734ef009-6c73-4dc6-a7a2-4089d3735a9f" providerId="AD" clId="Web-{12E3CEEB-8474-0D17-94C8-F1BFB8E58143}" dt="2025-11-29T15:35:40.710" v="34"/>
          <ac:spMkLst>
            <pc:docMk/>
            <pc:sldMk cId="3453128226" sldId="294"/>
            <ac:spMk id="2" creationId="{70BD2988-4C8F-A00E-2E52-F528984DB73A}"/>
          </ac:spMkLst>
        </pc:spChg>
        <pc:spChg chg="del">
          <ac:chgData name="Kadane Amit Arvind" userId="S::amitkadane@iisc.ac.in::734ef009-6c73-4dc6-a7a2-4089d3735a9f" providerId="AD" clId="Web-{12E3CEEB-8474-0D17-94C8-F1BFB8E58143}" dt="2025-11-29T15:35:43.866" v="35"/>
          <ac:spMkLst>
            <pc:docMk/>
            <pc:sldMk cId="3453128226" sldId="294"/>
            <ac:spMk id="3" creationId="{331C173F-571D-7BDB-B152-5D5D8725BBAE}"/>
          </ac:spMkLst>
        </pc:spChg>
        <pc:picChg chg="add del mod">
          <ac:chgData name="Kadane Amit Arvind" userId="S::amitkadane@iisc.ac.in::734ef009-6c73-4dc6-a7a2-4089d3735a9f" providerId="AD" clId="Web-{12E3CEEB-8474-0D17-94C8-F1BFB8E58143}" dt="2025-11-29T15:40:58.560" v="38"/>
          <ac:picMkLst>
            <pc:docMk/>
            <pc:sldMk cId="3453128226" sldId="294"/>
            <ac:picMk id="4" creationId="{3C1F633F-7EE3-3069-DAC2-8B90AA910AE3}"/>
          </ac:picMkLst>
        </pc:picChg>
        <pc:picChg chg="add mod">
          <ac:chgData name="Kadane Amit Arvind" userId="S::amitkadane@iisc.ac.in::734ef009-6c73-4dc6-a7a2-4089d3735a9f" providerId="AD" clId="Web-{12E3CEEB-8474-0D17-94C8-F1BFB8E58143}" dt="2025-11-29T15:40:59.982" v="39"/>
          <ac:picMkLst>
            <pc:docMk/>
            <pc:sldMk cId="3453128226" sldId="294"/>
            <ac:picMk id="5" creationId="{B1DE0294-684F-AA0E-0067-F1A7E466FDD6}"/>
          </ac:picMkLst>
        </pc:picChg>
      </pc:sldChg>
      <pc:sldChg chg="addSp delSp modSp new del">
        <pc:chgData name="Kadane Amit Arvind" userId="S::amitkadane@iisc.ac.in::734ef009-6c73-4dc6-a7a2-4089d3735a9f" providerId="AD" clId="Web-{12E3CEEB-8474-0D17-94C8-F1BFB8E58143}" dt="2025-11-29T16:19:24.687" v="66"/>
        <pc:sldMkLst>
          <pc:docMk/>
          <pc:sldMk cId="3220622505" sldId="295"/>
        </pc:sldMkLst>
        <pc:spChg chg="del">
          <ac:chgData name="Kadane Amit Arvind" userId="S::amitkadane@iisc.ac.in::734ef009-6c73-4dc6-a7a2-4089d3735a9f" providerId="AD" clId="Web-{12E3CEEB-8474-0D17-94C8-F1BFB8E58143}" dt="2025-11-29T15:59:14.381" v="44"/>
          <ac:spMkLst>
            <pc:docMk/>
            <pc:sldMk cId="3220622505" sldId="295"/>
            <ac:spMk id="2" creationId="{52DD1ADA-6140-14EB-3F5D-987919D30625}"/>
          </ac:spMkLst>
        </pc:spChg>
        <pc:spChg chg="del mod">
          <ac:chgData name="Kadane Amit Arvind" userId="S::amitkadane@iisc.ac.in::734ef009-6c73-4dc6-a7a2-4089d3735a9f" providerId="AD" clId="Web-{12E3CEEB-8474-0D17-94C8-F1BFB8E58143}" dt="2025-11-29T15:59:12.318" v="43"/>
          <ac:spMkLst>
            <pc:docMk/>
            <pc:sldMk cId="3220622505" sldId="295"/>
            <ac:spMk id="3" creationId="{A93FD33D-C460-5E55-EEAC-45E48C1F781C}"/>
          </ac:spMkLst>
        </pc:spChg>
        <pc:picChg chg="add mod">
          <ac:chgData name="Kadane Amit Arvind" userId="S::amitkadane@iisc.ac.in::734ef009-6c73-4dc6-a7a2-4089d3735a9f" providerId="AD" clId="Web-{12E3CEEB-8474-0D17-94C8-F1BFB8E58143}" dt="2025-11-29T15:59:16.584" v="45"/>
          <ac:picMkLst>
            <pc:docMk/>
            <pc:sldMk cId="3220622505" sldId="295"/>
            <ac:picMk id="4" creationId="{3771F621-1EC2-DDE0-5F95-62E8DC8FEE8F}"/>
          </ac:picMkLst>
        </pc:picChg>
      </pc:sldChg>
      <pc:sldChg chg="addSp delSp modSp new del">
        <pc:chgData name="Kadane Amit Arvind" userId="S::amitkadane@iisc.ac.in::734ef009-6c73-4dc6-a7a2-4089d3735a9f" providerId="AD" clId="Web-{12E3CEEB-8474-0D17-94C8-F1BFB8E58143}" dt="2025-11-29T16:19:23.531" v="65"/>
        <pc:sldMkLst>
          <pc:docMk/>
          <pc:sldMk cId="2330136378" sldId="296"/>
        </pc:sldMkLst>
        <pc:spChg chg="del">
          <ac:chgData name="Kadane Amit Arvind" userId="S::amitkadane@iisc.ac.in::734ef009-6c73-4dc6-a7a2-4089d3735a9f" providerId="AD" clId="Web-{12E3CEEB-8474-0D17-94C8-F1BFB8E58143}" dt="2025-11-29T15:59:31.991" v="48"/>
          <ac:spMkLst>
            <pc:docMk/>
            <pc:sldMk cId="2330136378" sldId="296"/>
            <ac:spMk id="2" creationId="{65DB797D-E269-C67D-1DF7-9F1CB5CE59EB}"/>
          </ac:spMkLst>
        </pc:spChg>
        <pc:spChg chg="del">
          <ac:chgData name="Kadane Amit Arvind" userId="S::amitkadane@iisc.ac.in::734ef009-6c73-4dc6-a7a2-4089d3735a9f" providerId="AD" clId="Web-{12E3CEEB-8474-0D17-94C8-F1BFB8E58143}" dt="2025-11-29T15:59:29.147" v="47"/>
          <ac:spMkLst>
            <pc:docMk/>
            <pc:sldMk cId="2330136378" sldId="296"/>
            <ac:spMk id="3" creationId="{6E660468-D17F-155E-60AD-0C5461E558F7}"/>
          </ac:spMkLst>
        </pc:spChg>
        <pc:picChg chg="add mod">
          <ac:chgData name="Kadane Amit Arvind" userId="S::amitkadane@iisc.ac.in::734ef009-6c73-4dc6-a7a2-4089d3735a9f" providerId="AD" clId="Web-{12E3CEEB-8474-0D17-94C8-F1BFB8E58143}" dt="2025-11-29T16:02:51.948" v="50" actId="14100"/>
          <ac:picMkLst>
            <pc:docMk/>
            <pc:sldMk cId="2330136378" sldId="296"/>
            <ac:picMk id="4" creationId="{B1065E8F-3B20-893C-AD61-777C4D6FC3C1}"/>
          </ac:picMkLst>
        </pc:picChg>
      </pc:sldChg>
      <pc:sldChg chg="del">
        <pc:chgData name="Kadane Amit Arvind" userId="S::amitkadane@iisc.ac.in::734ef009-6c73-4dc6-a7a2-4089d3735a9f" providerId="AD" clId="Web-{12E3CEEB-8474-0D17-94C8-F1BFB8E58143}" dt="2025-11-29T16:16:51.653" v="52"/>
        <pc:sldMkLst>
          <pc:docMk/>
          <pc:sldMk cId="973090125" sldId="297"/>
        </pc:sldMkLst>
      </pc:sldChg>
      <pc:sldChg chg="del">
        <pc:chgData name="Kadane Amit Arvind" userId="S::amitkadane@iisc.ac.in::734ef009-6c73-4dc6-a7a2-4089d3735a9f" providerId="AD" clId="Web-{12E3CEEB-8474-0D17-94C8-F1BFB8E58143}" dt="2025-11-29T16:16:54.106" v="53"/>
        <pc:sldMkLst>
          <pc:docMk/>
          <pc:sldMk cId="1083561399" sldId="298"/>
        </pc:sldMkLst>
      </pc:sldChg>
      <pc:sldChg chg="addSp delSp modSp new">
        <pc:chgData name="Kadane Amit Arvind" userId="S::amitkadane@iisc.ac.in::734ef009-6c73-4dc6-a7a2-4089d3735a9f" providerId="AD" clId="Web-{12E3CEEB-8474-0D17-94C8-F1BFB8E58143}" dt="2025-11-29T16:22:08.737" v="70"/>
        <pc:sldMkLst>
          <pc:docMk/>
          <pc:sldMk cId="3862792595" sldId="301"/>
        </pc:sldMkLst>
        <pc:spChg chg="del">
          <ac:chgData name="Kadane Amit Arvind" userId="S::amitkadane@iisc.ac.in::734ef009-6c73-4dc6-a7a2-4089d3735a9f" providerId="AD" clId="Web-{12E3CEEB-8474-0D17-94C8-F1BFB8E58143}" dt="2025-11-29T16:17:20.388" v="57"/>
          <ac:spMkLst>
            <pc:docMk/>
            <pc:sldMk cId="3862792595" sldId="301"/>
            <ac:spMk id="2" creationId="{49648F32-5638-B1CE-F14A-CD221A4074F6}"/>
          </ac:spMkLst>
        </pc:spChg>
        <pc:spChg chg="del">
          <ac:chgData name="Kadane Amit Arvind" userId="S::amitkadane@iisc.ac.in::734ef009-6c73-4dc6-a7a2-4089d3735a9f" providerId="AD" clId="Web-{12E3CEEB-8474-0D17-94C8-F1BFB8E58143}" dt="2025-11-29T16:17:13.794" v="56"/>
          <ac:spMkLst>
            <pc:docMk/>
            <pc:sldMk cId="3862792595" sldId="301"/>
            <ac:spMk id="3" creationId="{ABF21492-476C-EA24-3697-BF88EC5BA20E}"/>
          </ac:spMkLst>
        </pc:spChg>
        <pc:picChg chg="add del mod">
          <ac:chgData name="Kadane Amit Arvind" userId="S::amitkadane@iisc.ac.in::734ef009-6c73-4dc6-a7a2-4089d3735a9f" providerId="AD" clId="Web-{12E3CEEB-8474-0D17-94C8-F1BFB8E58143}" dt="2025-11-29T16:22:08.737" v="70"/>
          <ac:picMkLst>
            <pc:docMk/>
            <pc:sldMk cId="3862792595" sldId="301"/>
            <ac:picMk id="4" creationId="{205B5D67-C56D-8363-36AB-380C5C5C9CED}"/>
          </ac:picMkLst>
        </pc:picChg>
        <pc:picChg chg="add del mod">
          <ac:chgData name="Kadane Amit Arvind" userId="S::amitkadane@iisc.ac.in::734ef009-6c73-4dc6-a7a2-4089d3735a9f" providerId="AD" clId="Web-{12E3CEEB-8474-0D17-94C8-F1BFB8E58143}" dt="2025-11-29T16:22:07.424" v="69"/>
          <ac:picMkLst>
            <pc:docMk/>
            <pc:sldMk cId="3862792595" sldId="301"/>
            <ac:picMk id="5" creationId="{5DFCE94A-DE71-217F-4780-D30231455857}"/>
          </ac:picMkLst>
        </pc:picChg>
      </pc:sldChg>
      <pc:sldChg chg="addSp delSp modSp new">
        <pc:chgData name="Kadane Amit Arvind" userId="S::amitkadane@iisc.ac.in::734ef009-6c73-4dc6-a7a2-4089d3735a9f" providerId="AD" clId="Web-{12E3CEEB-8474-0D17-94C8-F1BFB8E58143}" dt="2025-11-29T16:22:17.050" v="72"/>
        <pc:sldMkLst>
          <pc:docMk/>
          <pc:sldMk cId="941787277" sldId="302"/>
        </pc:sldMkLst>
        <pc:spChg chg="del">
          <ac:chgData name="Kadane Amit Arvind" userId="S::amitkadane@iisc.ac.in::734ef009-6c73-4dc6-a7a2-4089d3735a9f" providerId="AD" clId="Web-{12E3CEEB-8474-0D17-94C8-F1BFB8E58143}" dt="2025-11-29T16:17:37.107" v="60"/>
          <ac:spMkLst>
            <pc:docMk/>
            <pc:sldMk cId="941787277" sldId="302"/>
            <ac:spMk id="2" creationId="{2C88B83E-5AAC-FC10-C7A8-39F2DA8CD0E7}"/>
          </ac:spMkLst>
        </pc:spChg>
        <pc:spChg chg="del">
          <ac:chgData name="Kadane Amit Arvind" userId="S::amitkadane@iisc.ac.in::734ef009-6c73-4dc6-a7a2-4089d3735a9f" providerId="AD" clId="Web-{12E3CEEB-8474-0D17-94C8-F1BFB8E58143}" dt="2025-11-29T16:17:40.170" v="61"/>
          <ac:spMkLst>
            <pc:docMk/>
            <pc:sldMk cId="941787277" sldId="302"/>
            <ac:spMk id="3" creationId="{8EA446C6-3B7C-B8A4-A31C-7626B6A0680B}"/>
          </ac:spMkLst>
        </pc:spChg>
        <pc:picChg chg="add del mod">
          <ac:chgData name="Kadane Amit Arvind" userId="S::amitkadane@iisc.ac.in::734ef009-6c73-4dc6-a7a2-4089d3735a9f" providerId="AD" clId="Web-{12E3CEEB-8474-0D17-94C8-F1BFB8E58143}" dt="2025-11-29T16:22:15.206" v="71"/>
          <ac:picMkLst>
            <pc:docMk/>
            <pc:sldMk cId="941787277" sldId="302"/>
            <ac:picMk id="4" creationId="{93531CD9-2D3B-0BF1-29FE-3B0CDC22FB97}"/>
          </ac:picMkLst>
        </pc:picChg>
        <pc:picChg chg="add mod">
          <ac:chgData name="Kadane Amit Arvind" userId="S::amitkadane@iisc.ac.in::734ef009-6c73-4dc6-a7a2-4089d3735a9f" providerId="AD" clId="Web-{12E3CEEB-8474-0D17-94C8-F1BFB8E58143}" dt="2025-11-29T16:22:17.050" v="72"/>
          <ac:picMkLst>
            <pc:docMk/>
            <pc:sldMk cId="941787277" sldId="302"/>
            <ac:picMk id="5" creationId="{570DAD9F-B4E7-1097-7140-B0662B662361}"/>
          </ac:picMkLst>
        </pc:picChg>
      </pc:sldChg>
      <pc:sldChg chg="addSp modSp">
        <pc:chgData name="Kadane Amit Arvind" userId="S::amitkadane@iisc.ac.in::734ef009-6c73-4dc6-a7a2-4089d3735a9f" providerId="AD" clId="Web-{12E3CEEB-8474-0D17-94C8-F1BFB8E58143}" dt="2025-11-29T16:48:27.934" v="78" actId="14100"/>
        <pc:sldMkLst>
          <pc:docMk/>
          <pc:sldMk cId="1077085686" sldId="304"/>
        </pc:sldMkLst>
        <pc:picChg chg="add mod">
          <ac:chgData name="Kadane Amit Arvind" userId="S::amitkadane@iisc.ac.in::734ef009-6c73-4dc6-a7a2-4089d3735a9f" providerId="AD" clId="Web-{12E3CEEB-8474-0D17-94C8-F1BFB8E58143}" dt="2025-11-29T16:48:27.934" v="78" actId="14100"/>
          <ac:picMkLst>
            <pc:docMk/>
            <pc:sldMk cId="1077085686" sldId="304"/>
            <ac:picMk id="4" creationId="{A75D5A31-0E8E-E174-2801-9AC7BF1B6CFB}"/>
          </ac:picMkLst>
        </pc:picChg>
      </pc:sldChg>
      <pc:sldChg chg="modSp">
        <pc:chgData name="Kadane Amit Arvind" userId="S::amitkadane@iisc.ac.in::734ef009-6c73-4dc6-a7a2-4089d3735a9f" providerId="AD" clId="Web-{12E3CEEB-8474-0D17-94C8-F1BFB8E58143}" dt="2025-11-29T16:43:11.383" v="75" actId="14100"/>
        <pc:sldMkLst>
          <pc:docMk/>
          <pc:sldMk cId="443716155" sldId="306"/>
        </pc:sldMkLst>
        <pc:picChg chg="mod">
          <ac:chgData name="Kadane Amit Arvind" userId="S::amitkadane@iisc.ac.in::734ef009-6c73-4dc6-a7a2-4089d3735a9f" providerId="AD" clId="Web-{12E3CEEB-8474-0D17-94C8-F1BFB8E58143}" dt="2025-11-29T16:43:11.383" v="75" actId="14100"/>
          <ac:picMkLst>
            <pc:docMk/>
            <pc:sldMk cId="443716155" sldId="306"/>
            <ac:picMk id="3" creationId="{12783C93-82F2-EC70-7E56-DFB483163671}"/>
          </ac:picMkLst>
        </pc:picChg>
      </pc:sldChg>
    </pc:docChg>
  </pc:docChgLst>
  <pc:docChgLst>
    <pc:chgData name="Kadane Amit Arvind" userId="S::amitkadane@iisc.ac.in::734ef009-6c73-4dc6-a7a2-4089d3735a9f" providerId="AD" clId="Web-{384778AA-0F27-5DCC-60A1-C0089666FCC5}"/>
    <pc:docChg chg="addSld modSld">
      <pc:chgData name="Kadane Amit Arvind" userId="S::amitkadane@iisc.ac.in::734ef009-6c73-4dc6-a7a2-4089d3735a9f" providerId="AD" clId="Web-{384778AA-0F27-5DCC-60A1-C0089666FCC5}" dt="2025-11-29T11:50:19.270" v="10" actId="14100"/>
      <pc:docMkLst>
        <pc:docMk/>
      </pc:docMkLst>
      <pc:sldChg chg="addSp delSp modSp new">
        <pc:chgData name="Kadane Amit Arvind" userId="S::amitkadane@iisc.ac.in::734ef009-6c73-4dc6-a7a2-4089d3735a9f" providerId="AD" clId="Web-{384778AA-0F27-5DCC-60A1-C0089666FCC5}" dt="2025-11-29T11:50:19.270" v="10" actId="14100"/>
        <pc:sldMkLst>
          <pc:docMk/>
          <pc:sldMk cId="153857145" sldId="282"/>
        </pc:sldMkLst>
        <pc:spChg chg="del">
          <ac:chgData name="Kadane Amit Arvind" userId="S::amitkadane@iisc.ac.in::734ef009-6c73-4dc6-a7a2-4089d3735a9f" providerId="AD" clId="Web-{384778AA-0F27-5DCC-60A1-C0089666FCC5}" dt="2025-11-29T11:48:17.082" v="2"/>
          <ac:spMkLst>
            <pc:docMk/>
            <pc:sldMk cId="153857145" sldId="282"/>
            <ac:spMk id="2" creationId="{A55B7DC6-3E7C-0AE4-991E-0E736FA75236}"/>
          </ac:spMkLst>
        </pc:spChg>
        <pc:spChg chg="del">
          <ac:chgData name="Kadane Amit Arvind" userId="S::amitkadane@iisc.ac.in::734ef009-6c73-4dc6-a7a2-4089d3735a9f" providerId="AD" clId="Web-{384778AA-0F27-5DCC-60A1-C0089666FCC5}" dt="2025-11-29T11:48:12.160" v="1"/>
          <ac:spMkLst>
            <pc:docMk/>
            <pc:sldMk cId="153857145" sldId="282"/>
            <ac:spMk id="3" creationId="{1AD6D1C3-0CD2-B479-4F8A-0F571F620E62}"/>
          </ac:spMkLst>
        </pc:spChg>
        <pc:picChg chg="add del mod">
          <ac:chgData name="Kadane Amit Arvind" userId="S::amitkadane@iisc.ac.in::734ef009-6c73-4dc6-a7a2-4089d3735a9f" providerId="AD" clId="Web-{384778AA-0F27-5DCC-60A1-C0089666FCC5}" dt="2025-11-29T11:49:33.066" v="5"/>
          <ac:picMkLst>
            <pc:docMk/>
            <pc:sldMk cId="153857145" sldId="282"/>
            <ac:picMk id="4" creationId="{A1C7F3BF-33FE-9329-B508-56E7678C2D22}"/>
          </ac:picMkLst>
        </pc:picChg>
        <pc:picChg chg="add mod">
          <ac:chgData name="Kadane Amit Arvind" userId="S::amitkadane@iisc.ac.in::734ef009-6c73-4dc6-a7a2-4089d3735a9f" providerId="AD" clId="Web-{384778AA-0F27-5DCC-60A1-C0089666FCC5}" dt="2025-11-29T11:50:19.270" v="10" actId="14100"/>
          <ac:picMkLst>
            <pc:docMk/>
            <pc:sldMk cId="153857145" sldId="282"/>
            <ac:picMk id="5" creationId="{B888039C-B08B-7AAC-838D-EF50040E0F7C}"/>
          </ac:picMkLst>
        </pc:picChg>
      </pc:sldChg>
    </pc:docChg>
  </pc:docChgLst>
  <pc:docChgLst>
    <pc:chgData name="Shalin Shah" userId="497bc9f5-5093-4d34-900c-006c7b2e1747" providerId="ADAL" clId="{CC6C11C0-DD2E-45F4-824F-14FA2D1FFC6A}"/>
    <pc:docChg chg="undo redo custSel addSld delSld modSld sldOrd">
      <pc:chgData name="Shalin Shah" userId="497bc9f5-5093-4d34-900c-006c7b2e1747" providerId="ADAL" clId="{CC6C11C0-DD2E-45F4-824F-14FA2D1FFC6A}" dt="2025-11-30T03:04:03.653" v="5889" actId="20577"/>
      <pc:docMkLst>
        <pc:docMk/>
      </pc:docMkLst>
      <pc:sldChg chg="addSp delSp modSp mod modMedia setBg delAnim modAnim setClrOvrMap delDesignElem">
        <pc:chgData name="Shalin Shah" userId="497bc9f5-5093-4d34-900c-006c7b2e1747" providerId="ADAL" clId="{CC6C11C0-DD2E-45F4-824F-14FA2D1FFC6A}" dt="2025-11-29T16:31:07.118" v="5259" actId="14100"/>
        <pc:sldMkLst>
          <pc:docMk/>
          <pc:sldMk cId="2582808476" sldId="256"/>
        </pc:sldMkLst>
        <pc:spChg chg="mod">
          <ac:chgData name="Shalin Shah" userId="497bc9f5-5093-4d34-900c-006c7b2e1747" providerId="ADAL" clId="{CC6C11C0-DD2E-45F4-824F-14FA2D1FFC6A}" dt="2025-11-29T16:31:07.118" v="5259" actId="14100"/>
          <ac:spMkLst>
            <pc:docMk/>
            <pc:sldMk cId="2582808476" sldId="256"/>
            <ac:spMk id="2" creationId="{88F3D4AA-0940-62D3-A0C7-AB7EDFE42A0A}"/>
          </ac:spMkLst>
        </pc:spChg>
        <pc:spChg chg="mod">
          <ac:chgData name="Shalin Shah" userId="497bc9f5-5093-4d34-900c-006c7b2e1747" providerId="ADAL" clId="{CC6C11C0-DD2E-45F4-824F-14FA2D1FFC6A}" dt="2025-11-29T16:28:12.219" v="5216" actId="113"/>
          <ac:spMkLst>
            <pc:docMk/>
            <pc:sldMk cId="2582808476" sldId="256"/>
            <ac:spMk id="3" creationId="{2BC7B832-9D68-AE74-823C-BE17592A7BE3}"/>
          </ac:spMkLst>
        </pc:spChg>
        <pc:spChg chg="add del">
          <ac:chgData name="Shalin Shah" userId="497bc9f5-5093-4d34-900c-006c7b2e1747" providerId="ADAL" clId="{CC6C11C0-DD2E-45F4-824F-14FA2D1FFC6A}" dt="2025-11-29T16:27:04.345" v="5202" actId="26606"/>
          <ac:spMkLst>
            <pc:docMk/>
            <pc:sldMk cId="2582808476" sldId="256"/>
            <ac:spMk id="56" creationId="{A8384FB5-9ADC-4DDC-881B-597D56F5B15D}"/>
          </ac:spMkLst>
        </pc:spChg>
        <pc:spChg chg="add del">
          <ac:chgData name="Shalin Shah" userId="497bc9f5-5093-4d34-900c-006c7b2e1747" providerId="ADAL" clId="{CC6C11C0-DD2E-45F4-824F-14FA2D1FFC6A}" dt="2025-11-29T16:27:04.345" v="5202" actId="26606"/>
          <ac:spMkLst>
            <pc:docMk/>
            <pc:sldMk cId="2582808476" sldId="256"/>
            <ac:spMk id="57" creationId="{91E5A9A7-95C6-4F4F-B00E-C82E07FE62EF}"/>
          </ac:spMkLst>
        </pc:spChg>
        <pc:spChg chg="add del">
          <ac:chgData name="Shalin Shah" userId="497bc9f5-5093-4d34-900c-006c7b2e1747" providerId="ADAL" clId="{CC6C11C0-DD2E-45F4-824F-14FA2D1FFC6A}" dt="2025-11-29T16:27:04.345" v="5202" actId="26606"/>
          <ac:spMkLst>
            <pc:docMk/>
            <pc:sldMk cId="2582808476" sldId="256"/>
            <ac:spMk id="58" creationId="{D07DD2DE-F619-49DD-B5E7-03A290FF4ED1}"/>
          </ac:spMkLst>
        </pc:spChg>
        <pc:spChg chg="add del">
          <ac:chgData name="Shalin Shah" userId="497bc9f5-5093-4d34-900c-006c7b2e1747" providerId="ADAL" clId="{CC6C11C0-DD2E-45F4-824F-14FA2D1FFC6A}" dt="2025-11-29T16:27:04.345" v="5202" actId="26606"/>
          <ac:spMkLst>
            <pc:docMk/>
            <pc:sldMk cId="2582808476" sldId="256"/>
            <ac:spMk id="59" creationId="{85149191-5F60-4A28-AAFF-039F96B0F3EC}"/>
          </ac:spMkLst>
        </pc:spChg>
        <pc:spChg chg="add del">
          <ac:chgData name="Shalin Shah" userId="497bc9f5-5093-4d34-900c-006c7b2e1747" providerId="ADAL" clId="{CC6C11C0-DD2E-45F4-824F-14FA2D1FFC6A}" dt="2025-11-29T16:27:04.345" v="5202" actId="26606"/>
          <ac:spMkLst>
            <pc:docMk/>
            <pc:sldMk cId="2582808476" sldId="256"/>
            <ac:spMk id="60" creationId="{F8260ED5-17F7-4158-B241-D51DD4CF1B7E}"/>
          </ac:spMkLst>
        </pc:spChg>
        <pc:spChg chg="add del">
          <ac:chgData name="Shalin Shah" userId="497bc9f5-5093-4d34-900c-006c7b2e1747" providerId="ADAL" clId="{CC6C11C0-DD2E-45F4-824F-14FA2D1FFC6A}" dt="2025-11-29T16:26:30.693" v="5192" actId="26606"/>
          <ac:spMkLst>
            <pc:docMk/>
            <pc:sldMk cId="2582808476" sldId="256"/>
            <ac:spMk id="65" creationId="{E91DC736-0EF8-4F87-9146-EBF1D2EE4D3D}"/>
          </ac:spMkLst>
        </pc:spChg>
        <pc:spChg chg="add del">
          <ac:chgData name="Shalin Shah" userId="497bc9f5-5093-4d34-900c-006c7b2e1747" providerId="ADAL" clId="{CC6C11C0-DD2E-45F4-824F-14FA2D1FFC6A}" dt="2025-11-29T16:26:30.693" v="5192" actId="26606"/>
          <ac:spMkLst>
            <pc:docMk/>
            <pc:sldMk cId="2582808476" sldId="256"/>
            <ac:spMk id="67" creationId="{097CD68E-23E3-4007-8847-CD0944C4F7BE}"/>
          </ac:spMkLst>
        </pc:spChg>
        <pc:spChg chg="add del">
          <ac:chgData name="Shalin Shah" userId="497bc9f5-5093-4d34-900c-006c7b2e1747" providerId="ADAL" clId="{CC6C11C0-DD2E-45F4-824F-14FA2D1FFC6A}" dt="2025-11-29T16:26:30.693" v="5192" actId="26606"/>
          <ac:spMkLst>
            <pc:docMk/>
            <pc:sldMk cId="2582808476" sldId="256"/>
            <ac:spMk id="69" creationId="{AF2F604E-43BE-4DC3-B983-E071523364F8}"/>
          </ac:spMkLst>
        </pc:spChg>
        <pc:spChg chg="add del">
          <ac:chgData name="Shalin Shah" userId="497bc9f5-5093-4d34-900c-006c7b2e1747" providerId="ADAL" clId="{CC6C11C0-DD2E-45F4-824F-14FA2D1FFC6A}" dt="2025-11-29T16:26:30.693" v="5192" actId="26606"/>
          <ac:spMkLst>
            <pc:docMk/>
            <pc:sldMk cId="2582808476" sldId="256"/>
            <ac:spMk id="71" creationId="{08C9B587-E65E-4B52-B37C-ABEBB6E87928}"/>
          </ac:spMkLst>
        </pc:spChg>
        <pc:spChg chg="add del">
          <ac:chgData name="Shalin Shah" userId="497bc9f5-5093-4d34-900c-006c7b2e1747" providerId="ADAL" clId="{CC6C11C0-DD2E-45F4-824F-14FA2D1FFC6A}" dt="2025-11-29T16:26:38.301" v="5194" actId="26606"/>
          <ac:spMkLst>
            <pc:docMk/>
            <pc:sldMk cId="2582808476" sldId="256"/>
            <ac:spMk id="73" creationId="{1ECAB1E8-8195-4748-BE71-FF806D86892E}"/>
          </ac:spMkLst>
        </pc:spChg>
        <pc:spChg chg="add del">
          <ac:chgData name="Shalin Shah" userId="497bc9f5-5093-4d34-900c-006c7b2e1747" providerId="ADAL" clId="{CC6C11C0-DD2E-45F4-824F-14FA2D1FFC6A}" dt="2025-11-29T16:26:38.301" v="5194" actId="26606"/>
          <ac:spMkLst>
            <pc:docMk/>
            <pc:sldMk cId="2582808476" sldId="256"/>
            <ac:spMk id="74" creationId="{57F6BDD4-E066-4008-8011-6CC31AEB4556}"/>
          </ac:spMkLst>
        </pc:spChg>
        <pc:spChg chg="add del">
          <ac:chgData name="Shalin Shah" userId="497bc9f5-5093-4d34-900c-006c7b2e1747" providerId="ADAL" clId="{CC6C11C0-DD2E-45F4-824F-14FA2D1FFC6A}" dt="2025-11-29T16:26:38.301" v="5194" actId="26606"/>
          <ac:spMkLst>
            <pc:docMk/>
            <pc:sldMk cId="2582808476" sldId="256"/>
            <ac:spMk id="75" creationId="{2711A8FB-68FC-45FC-B01E-38F809E2D439}"/>
          </ac:spMkLst>
        </pc:spChg>
        <pc:spChg chg="add del">
          <ac:chgData name="Shalin Shah" userId="497bc9f5-5093-4d34-900c-006c7b2e1747" providerId="ADAL" clId="{CC6C11C0-DD2E-45F4-824F-14FA2D1FFC6A}" dt="2025-11-29T16:26:38.301" v="5194" actId="26606"/>
          <ac:spMkLst>
            <pc:docMk/>
            <pc:sldMk cId="2582808476" sldId="256"/>
            <ac:spMk id="76" creationId="{2A865FE3-5FC9-4049-87CF-30019C46C0F5}"/>
          </ac:spMkLst>
        </pc:spChg>
        <pc:spChg chg="add del">
          <ac:chgData name="Shalin Shah" userId="497bc9f5-5093-4d34-900c-006c7b2e1747" providerId="ADAL" clId="{CC6C11C0-DD2E-45F4-824F-14FA2D1FFC6A}" dt="2025-11-29T16:26:51.065" v="5196" actId="26606"/>
          <ac:spMkLst>
            <pc:docMk/>
            <pc:sldMk cId="2582808476" sldId="256"/>
            <ac:spMk id="78" creationId="{275D6C10-B5A7-4715-803E-0501C9C2CC21}"/>
          </ac:spMkLst>
        </pc:spChg>
        <pc:spChg chg="add del">
          <ac:chgData name="Shalin Shah" userId="497bc9f5-5093-4d34-900c-006c7b2e1747" providerId="ADAL" clId="{CC6C11C0-DD2E-45F4-824F-14FA2D1FFC6A}" dt="2025-11-29T16:26:58.236" v="5199" actId="26606"/>
          <ac:spMkLst>
            <pc:docMk/>
            <pc:sldMk cId="2582808476" sldId="256"/>
            <ac:spMk id="80" creationId="{06DA9DF9-31F7-4056-B42E-878CC92417B8}"/>
          </ac:spMkLst>
        </pc:spChg>
        <pc:spChg chg="add del">
          <ac:chgData name="Shalin Shah" userId="497bc9f5-5093-4d34-900c-006c7b2e1747" providerId="ADAL" clId="{CC6C11C0-DD2E-45F4-824F-14FA2D1FFC6A}" dt="2025-11-29T16:27:04.334" v="5201" actId="26606"/>
          <ac:spMkLst>
            <pc:docMk/>
            <pc:sldMk cId="2582808476" sldId="256"/>
            <ac:spMk id="82" creationId="{E91DC736-0EF8-4F87-9146-EBF1D2EE4D3D}"/>
          </ac:spMkLst>
        </pc:spChg>
        <pc:spChg chg="add del">
          <ac:chgData name="Shalin Shah" userId="497bc9f5-5093-4d34-900c-006c7b2e1747" providerId="ADAL" clId="{CC6C11C0-DD2E-45F4-824F-14FA2D1FFC6A}" dt="2025-11-29T16:27:04.334" v="5201" actId="26606"/>
          <ac:spMkLst>
            <pc:docMk/>
            <pc:sldMk cId="2582808476" sldId="256"/>
            <ac:spMk id="83" creationId="{097CD68E-23E3-4007-8847-CD0944C4F7BE}"/>
          </ac:spMkLst>
        </pc:spChg>
        <pc:spChg chg="add del">
          <ac:chgData name="Shalin Shah" userId="497bc9f5-5093-4d34-900c-006c7b2e1747" providerId="ADAL" clId="{CC6C11C0-DD2E-45F4-824F-14FA2D1FFC6A}" dt="2025-11-29T16:27:04.334" v="5201" actId="26606"/>
          <ac:spMkLst>
            <pc:docMk/>
            <pc:sldMk cId="2582808476" sldId="256"/>
            <ac:spMk id="84" creationId="{AF2F604E-43BE-4DC3-B983-E071523364F8}"/>
          </ac:spMkLst>
        </pc:spChg>
        <pc:spChg chg="add del">
          <ac:chgData name="Shalin Shah" userId="497bc9f5-5093-4d34-900c-006c7b2e1747" providerId="ADAL" clId="{CC6C11C0-DD2E-45F4-824F-14FA2D1FFC6A}" dt="2025-11-29T16:27:04.334" v="5201" actId="26606"/>
          <ac:spMkLst>
            <pc:docMk/>
            <pc:sldMk cId="2582808476" sldId="256"/>
            <ac:spMk id="85" creationId="{08C9B587-E65E-4B52-B37C-ABEBB6E87928}"/>
          </ac:spMkLst>
        </pc:spChg>
        <pc:spChg chg="add">
          <ac:chgData name="Shalin Shah" userId="497bc9f5-5093-4d34-900c-006c7b2e1747" providerId="ADAL" clId="{CC6C11C0-DD2E-45F4-824F-14FA2D1FFC6A}" dt="2025-11-29T16:27:04.345" v="5202" actId="26606"/>
          <ac:spMkLst>
            <pc:docMk/>
            <pc:sldMk cId="2582808476" sldId="256"/>
            <ac:spMk id="87" creationId="{1ECAB1E8-8195-4748-BE71-FF806D86892E}"/>
          </ac:spMkLst>
        </pc:spChg>
        <pc:spChg chg="add">
          <ac:chgData name="Shalin Shah" userId="497bc9f5-5093-4d34-900c-006c7b2e1747" providerId="ADAL" clId="{CC6C11C0-DD2E-45F4-824F-14FA2D1FFC6A}" dt="2025-11-29T16:27:04.345" v="5202" actId="26606"/>
          <ac:spMkLst>
            <pc:docMk/>
            <pc:sldMk cId="2582808476" sldId="256"/>
            <ac:spMk id="88" creationId="{57F6BDD4-E066-4008-8011-6CC31AEB4556}"/>
          </ac:spMkLst>
        </pc:spChg>
        <pc:spChg chg="add">
          <ac:chgData name="Shalin Shah" userId="497bc9f5-5093-4d34-900c-006c7b2e1747" providerId="ADAL" clId="{CC6C11C0-DD2E-45F4-824F-14FA2D1FFC6A}" dt="2025-11-29T16:27:04.345" v="5202" actId="26606"/>
          <ac:spMkLst>
            <pc:docMk/>
            <pc:sldMk cId="2582808476" sldId="256"/>
            <ac:spMk id="89" creationId="{2711A8FB-68FC-45FC-B01E-38F809E2D439}"/>
          </ac:spMkLst>
        </pc:spChg>
        <pc:spChg chg="add">
          <ac:chgData name="Shalin Shah" userId="497bc9f5-5093-4d34-900c-006c7b2e1747" providerId="ADAL" clId="{CC6C11C0-DD2E-45F4-824F-14FA2D1FFC6A}" dt="2025-11-29T16:27:04.345" v="5202" actId="26606"/>
          <ac:spMkLst>
            <pc:docMk/>
            <pc:sldMk cId="2582808476" sldId="256"/>
            <ac:spMk id="90" creationId="{2A865FE3-5FC9-4049-87CF-30019C46C0F5}"/>
          </ac:spMkLst>
        </pc:spChg>
        <pc:picChg chg="add mod ord">
          <ac:chgData name="Shalin Shah" userId="497bc9f5-5093-4d34-900c-006c7b2e1747" providerId="ADAL" clId="{CC6C11C0-DD2E-45F4-824F-14FA2D1FFC6A}" dt="2025-11-29T16:27:04.345" v="5202" actId="26606"/>
          <ac:picMkLst>
            <pc:docMk/>
            <pc:sldMk cId="2582808476" sldId="256"/>
            <ac:picMk id="16" creationId="{95D80538-23DD-6791-AAF6-11C640A88C69}"/>
          </ac:picMkLst>
        </pc:picChg>
      </pc:sldChg>
      <pc:sldChg chg="addSp delSp modSp del mod delDesignElem">
        <pc:chgData name="Shalin Shah" userId="497bc9f5-5093-4d34-900c-006c7b2e1747" providerId="ADAL" clId="{CC6C11C0-DD2E-45F4-824F-14FA2D1FFC6A}" dt="2025-11-29T16:32:09.316" v="5263" actId="47"/>
        <pc:sldMkLst>
          <pc:docMk/>
          <pc:sldMk cId="3398530522" sldId="258"/>
        </pc:sldMkLst>
        <pc:spChg chg="add mod">
          <ac:chgData name="Shalin Shah" userId="497bc9f5-5093-4d34-900c-006c7b2e1747" providerId="ADAL" clId="{CC6C11C0-DD2E-45F4-824F-14FA2D1FFC6A}" dt="2025-11-29T13:26:11.674" v="2853" actId="6549"/>
          <ac:spMkLst>
            <pc:docMk/>
            <pc:sldMk cId="3398530522" sldId="258"/>
            <ac:spMk id="4" creationId="{B7E48CEA-83B6-9C13-91BD-9113ACB495D8}"/>
          </ac:spMkLst>
        </pc:spChg>
      </pc:sldChg>
      <pc:sldChg chg="addSp delSp modSp del mod delDesignElem">
        <pc:chgData name="Shalin Shah" userId="497bc9f5-5093-4d34-900c-006c7b2e1747" providerId="ADAL" clId="{CC6C11C0-DD2E-45F4-824F-14FA2D1FFC6A}" dt="2025-11-29T13:25:00.123" v="2802" actId="47"/>
        <pc:sldMkLst>
          <pc:docMk/>
          <pc:sldMk cId="2924340469" sldId="261"/>
        </pc:sldMkLst>
        <pc:picChg chg="add del">
          <ac:chgData name="Shalin Shah" userId="497bc9f5-5093-4d34-900c-006c7b2e1747" providerId="ADAL" clId="{CC6C11C0-DD2E-45F4-824F-14FA2D1FFC6A}" dt="2025-11-29T13:24:29.173" v="2799" actId="478"/>
          <ac:picMkLst>
            <pc:docMk/>
            <pc:sldMk cId="2924340469" sldId="261"/>
            <ac:picMk id="5" creationId="{4C625659-79BD-D3D1-8AC3-55D5C0988714}"/>
          </ac:picMkLst>
        </pc:picChg>
        <pc:picChg chg="mod ord">
          <ac:chgData name="Shalin Shah" userId="497bc9f5-5093-4d34-900c-006c7b2e1747" providerId="ADAL" clId="{CC6C11C0-DD2E-45F4-824F-14FA2D1FFC6A}" dt="2025-11-29T13:24:34.215" v="2800" actId="1076"/>
          <ac:picMkLst>
            <pc:docMk/>
            <pc:sldMk cId="2924340469" sldId="261"/>
            <ac:picMk id="10" creationId="{B32256C4-771A-7C6E-1A1E-D75F9EFEED32}"/>
          </ac:picMkLst>
        </pc:picChg>
      </pc:sldChg>
      <pc:sldChg chg="addSp delSp modSp mod setBg">
        <pc:chgData name="Shalin Shah" userId="497bc9f5-5093-4d34-900c-006c7b2e1747" providerId="ADAL" clId="{CC6C11C0-DD2E-45F4-824F-14FA2D1FFC6A}" dt="2025-11-30T03:04:03.653" v="5889" actId="20577"/>
        <pc:sldMkLst>
          <pc:docMk/>
          <pc:sldMk cId="3367299291" sldId="263"/>
        </pc:sldMkLst>
        <pc:spChg chg="mod">
          <ac:chgData name="Shalin Shah" userId="497bc9f5-5093-4d34-900c-006c7b2e1747" providerId="ADAL" clId="{CC6C11C0-DD2E-45F4-824F-14FA2D1FFC6A}" dt="2025-11-27T17:16:28.552" v="951" actId="26606"/>
          <ac:spMkLst>
            <pc:docMk/>
            <pc:sldMk cId="3367299291" sldId="263"/>
            <ac:spMk id="2" creationId="{2D6BCD80-C657-4075-8F6C-C447A2FA93C2}"/>
          </ac:spMkLst>
        </pc:spChg>
        <pc:spChg chg="mod">
          <ac:chgData name="Shalin Shah" userId="497bc9f5-5093-4d34-900c-006c7b2e1747" providerId="ADAL" clId="{CC6C11C0-DD2E-45F4-824F-14FA2D1FFC6A}" dt="2025-11-29T15:54:55.736" v="4738" actId="1076"/>
          <ac:spMkLst>
            <pc:docMk/>
            <pc:sldMk cId="3367299291" sldId="263"/>
            <ac:spMk id="5" creationId="{21C53D2C-3062-A50A-B02C-E1AB5AC56005}"/>
          </ac:spMkLst>
        </pc:spChg>
        <pc:spChg chg="add">
          <ac:chgData name="Shalin Shah" userId="497bc9f5-5093-4d34-900c-006c7b2e1747" providerId="ADAL" clId="{CC6C11C0-DD2E-45F4-824F-14FA2D1FFC6A}" dt="2025-11-27T17:16:28.552" v="951" actId="26606"/>
          <ac:spMkLst>
            <pc:docMk/>
            <pc:sldMk cId="3367299291" sldId="263"/>
            <ac:spMk id="18" creationId="{A8384FB5-9ADC-4DDC-881B-597D56F5B15D}"/>
          </ac:spMkLst>
        </pc:spChg>
        <pc:spChg chg="add">
          <ac:chgData name="Shalin Shah" userId="497bc9f5-5093-4d34-900c-006c7b2e1747" providerId="ADAL" clId="{CC6C11C0-DD2E-45F4-824F-14FA2D1FFC6A}" dt="2025-11-27T17:16:28.552" v="951" actId="26606"/>
          <ac:spMkLst>
            <pc:docMk/>
            <pc:sldMk cId="3367299291" sldId="263"/>
            <ac:spMk id="19" creationId="{1199E1B1-A8C0-4FE8-A5A8-1CB41D69F857}"/>
          </ac:spMkLst>
        </pc:spChg>
        <pc:spChg chg="add">
          <ac:chgData name="Shalin Shah" userId="497bc9f5-5093-4d34-900c-006c7b2e1747" providerId="ADAL" clId="{CC6C11C0-DD2E-45F4-824F-14FA2D1FFC6A}" dt="2025-11-27T17:16:28.552" v="951" actId="26606"/>
          <ac:spMkLst>
            <pc:docMk/>
            <pc:sldMk cId="3367299291" sldId="263"/>
            <ac:spMk id="20" creationId="{84A8DE83-DE75-4B41-9DB4-A7EC0B0DEC0B}"/>
          </ac:spMkLst>
        </pc:spChg>
        <pc:spChg chg="add">
          <ac:chgData name="Shalin Shah" userId="497bc9f5-5093-4d34-900c-006c7b2e1747" providerId="ADAL" clId="{CC6C11C0-DD2E-45F4-824F-14FA2D1FFC6A}" dt="2025-11-27T17:16:28.552" v="951" actId="26606"/>
          <ac:spMkLst>
            <pc:docMk/>
            <pc:sldMk cId="3367299291" sldId="263"/>
            <ac:spMk id="21" creationId="{A7009A0A-BEF5-4EAC-AF15-E4F9F002E239}"/>
          </ac:spMkLst>
        </pc:spChg>
        <pc:graphicFrameChg chg="add mod modGraphic">
          <ac:chgData name="Shalin Shah" userId="497bc9f5-5093-4d34-900c-006c7b2e1747" providerId="ADAL" clId="{CC6C11C0-DD2E-45F4-824F-14FA2D1FFC6A}" dt="2025-11-30T02:02:51.126" v="5872" actId="14100"/>
          <ac:graphicFrameMkLst>
            <pc:docMk/>
            <pc:sldMk cId="3367299291" sldId="263"/>
            <ac:graphicFrameMk id="3" creationId="{F5CEBF71-93B0-9F54-C537-1F183A069154}"/>
          </ac:graphicFrameMkLst>
        </pc:graphicFrameChg>
        <pc:graphicFrameChg chg="add mod modGraphic">
          <ac:chgData name="Shalin Shah" userId="497bc9f5-5093-4d34-900c-006c7b2e1747" providerId="ADAL" clId="{CC6C11C0-DD2E-45F4-824F-14FA2D1FFC6A}" dt="2025-11-30T03:04:03.653" v="5889" actId="20577"/>
          <ac:graphicFrameMkLst>
            <pc:docMk/>
            <pc:sldMk cId="3367299291" sldId="263"/>
            <ac:graphicFrameMk id="4" creationId="{2FBA551F-4741-9480-209F-FE0B79DAE2C0}"/>
          </ac:graphicFrameMkLst>
        </pc:graphicFrameChg>
        <pc:picChg chg="mod ord">
          <ac:chgData name="Shalin Shah" userId="497bc9f5-5093-4d34-900c-006c7b2e1747" providerId="ADAL" clId="{CC6C11C0-DD2E-45F4-824F-14FA2D1FFC6A}" dt="2025-11-29T15:54:27.709" v="4736" actId="1076"/>
          <ac:picMkLst>
            <pc:docMk/>
            <pc:sldMk cId="3367299291" sldId="263"/>
            <ac:picMk id="7" creationId="{D63D01BE-4C8A-77F7-D33F-E6719877F656}"/>
          </ac:picMkLst>
        </pc:picChg>
      </pc:sldChg>
      <pc:sldChg chg="addSp modSp del mod setBg">
        <pc:chgData name="Shalin Shah" userId="497bc9f5-5093-4d34-900c-006c7b2e1747" providerId="ADAL" clId="{CC6C11C0-DD2E-45F4-824F-14FA2D1FFC6A}" dt="2025-11-29T13:17:33.134" v="2779" actId="47"/>
        <pc:sldMkLst>
          <pc:docMk/>
          <pc:sldMk cId="3586473534" sldId="270"/>
        </pc:sldMkLst>
      </pc:sldChg>
      <pc:sldChg chg="addSp delSp modSp add del mod ord delDesignElem">
        <pc:chgData name="Shalin Shah" userId="497bc9f5-5093-4d34-900c-006c7b2e1747" providerId="ADAL" clId="{CC6C11C0-DD2E-45F4-824F-14FA2D1FFC6A}" dt="2025-11-29T16:16:09.219" v="5096" actId="47"/>
        <pc:sldMkLst>
          <pc:docMk/>
          <pc:sldMk cId="2895655566" sldId="271"/>
        </pc:sldMkLst>
        <pc:spChg chg="mod">
          <ac:chgData name="Shalin Shah" userId="497bc9f5-5093-4d34-900c-006c7b2e1747" providerId="ADAL" clId="{CC6C11C0-DD2E-45F4-824F-14FA2D1FFC6A}" dt="2025-11-29T13:25:33.442" v="2834" actId="20577"/>
          <ac:spMkLst>
            <pc:docMk/>
            <pc:sldMk cId="2895655566" sldId="271"/>
            <ac:spMk id="2" creationId="{5D23F43D-EAAD-D124-EADC-B19B92408550}"/>
          </ac:spMkLst>
        </pc:spChg>
      </pc:sldChg>
      <pc:sldChg chg="addSp delSp modSp del mod">
        <pc:chgData name="Shalin Shah" userId="497bc9f5-5093-4d34-900c-006c7b2e1747" providerId="ADAL" clId="{CC6C11C0-DD2E-45F4-824F-14FA2D1FFC6A}" dt="2025-11-29T13:24:57.990" v="2801" actId="47"/>
        <pc:sldMkLst>
          <pc:docMk/>
          <pc:sldMk cId="4116792871" sldId="275"/>
        </pc:sldMkLst>
      </pc:sldChg>
      <pc:sldChg chg="addSp delSp modSp del mod">
        <pc:chgData name="Shalin Shah" userId="497bc9f5-5093-4d34-900c-006c7b2e1747" providerId="ADAL" clId="{CC6C11C0-DD2E-45F4-824F-14FA2D1FFC6A}" dt="2025-11-29T16:29:39.038" v="5229" actId="47"/>
        <pc:sldMkLst>
          <pc:docMk/>
          <pc:sldMk cId="349190475" sldId="276"/>
        </pc:sldMkLst>
        <pc:spChg chg="add mod">
          <ac:chgData name="Shalin Shah" userId="497bc9f5-5093-4d34-900c-006c7b2e1747" providerId="ADAL" clId="{CC6C11C0-DD2E-45F4-824F-14FA2D1FFC6A}" dt="2025-11-29T11:34:09.410" v="1468" actId="1076"/>
          <ac:spMkLst>
            <pc:docMk/>
            <pc:sldMk cId="349190475" sldId="276"/>
            <ac:spMk id="3" creationId="{65F337AE-80C8-4AB4-1B87-161974F6C649}"/>
          </ac:spMkLst>
        </pc:spChg>
        <pc:spChg chg="mod">
          <ac:chgData name="Shalin Shah" userId="497bc9f5-5093-4d34-900c-006c7b2e1747" providerId="ADAL" clId="{CC6C11C0-DD2E-45F4-824F-14FA2D1FFC6A}" dt="2025-11-29T11:44:26.698" v="1561" actId="20577"/>
          <ac:spMkLst>
            <pc:docMk/>
            <pc:sldMk cId="349190475" sldId="276"/>
            <ac:spMk id="4" creationId="{E11D0EC5-CAD4-E4F2-E756-BDB7A409A9C7}"/>
          </ac:spMkLst>
        </pc:spChg>
        <pc:spChg chg="add mod">
          <ac:chgData name="Shalin Shah" userId="497bc9f5-5093-4d34-900c-006c7b2e1747" providerId="ADAL" clId="{CC6C11C0-DD2E-45F4-824F-14FA2D1FFC6A}" dt="2025-11-29T11:52:37.845" v="1806" actId="1076"/>
          <ac:spMkLst>
            <pc:docMk/>
            <pc:sldMk cId="349190475" sldId="276"/>
            <ac:spMk id="5" creationId="{8595001E-0281-1CBB-3AE9-C6D951CE35B4}"/>
          </ac:spMkLst>
        </pc:spChg>
        <pc:spChg chg="add del mod">
          <ac:chgData name="Shalin Shah" userId="497bc9f5-5093-4d34-900c-006c7b2e1747" providerId="ADAL" clId="{CC6C11C0-DD2E-45F4-824F-14FA2D1FFC6A}" dt="2025-11-29T11:33:09.438" v="1458" actId="478"/>
          <ac:spMkLst>
            <pc:docMk/>
            <pc:sldMk cId="349190475" sldId="276"/>
            <ac:spMk id="7" creationId="{07F719F4-B180-36D4-A346-E74063AD5713}"/>
          </ac:spMkLst>
        </pc:spChg>
        <pc:spChg chg="add mod">
          <ac:chgData name="Shalin Shah" userId="497bc9f5-5093-4d34-900c-006c7b2e1747" providerId="ADAL" clId="{CC6C11C0-DD2E-45F4-824F-14FA2D1FFC6A}" dt="2025-11-29T11:37:52.066" v="1558" actId="5793"/>
          <ac:spMkLst>
            <pc:docMk/>
            <pc:sldMk cId="349190475" sldId="276"/>
            <ac:spMk id="8" creationId="{F0E014F8-23B4-45B5-8FE3-4A83217804AE}"/>
          </ac:spMkLst>
        </pc:spChg>
        <pc:spChg chg="add mod">
          <ac:chgData name="Shalin Shah" userId="497bc9f5-5093-4d34-900c-006c7b2e1747" providerId="ADAL" clId="{CC6C11C0-DD2E-45F4-824F-14FA2D1FFC6A}" dt="2025-11-29T11:53:28.098" v="1822" actId="207"/>
          <ac:spMkLst>
            <pc:docMk/>
            <pc:sldMk cId="349190475" sldId="276"/>
            <ac:spMk id="12" creationId="{D9FA4B36-916B-E78E-A4FD-5BBCD56C70AC}"/>
          </ac:spMkLst>
        </pc:spChg>
        <pc:spChg chg="add mod">
          <ac:chgData name="Shalin Shah" userId="497bc9f5-5093-4d34-900c-006c7b2e1747" providerId="ADAL" clId="{CC6C11C0-DD2E-45F4-824F-14FA2D1FFC6A}" dt="2025-11-29T11:53:28.098" v="1822" actId="207"/>
          <ac:spMkLst>
            <pc:docMk/>
            <pc:sldMk cId="349190475" sldId="276"/>
            <ac:spMk id="13" creationId="{690B5919-A7E9-2E23-5697-27208D9331B2}"/>
          </ac:spMkLst>
        </pc:spChg>
        <pc:spChg chg="add mod">
          <ac:chgData name="Shalin Shah" userId="497bc9f5-5093-4d34-900c-006c7b2e1747" providerId="ADAL" clId="{CC6C11C0-DD2E-45F4-824F-14FA2D1FFC6A}" dt="2025-11-29T11:53:22.468" v="1821" actId="207"/>
          <ac:spMkLst>
            <pc:docMk/>
            <pc:sldMk cId="349190475" sldId="276"/>
            <ac:spMk id="14" creationId="{3B022A0D-18ED-4FD4-4FF8-39CAF8794D50}"/>
          </ac:spMkLst>
        </pc:spChg>
        <pc:picChg chg="add mod">
          <ac:chgData name="Shalin Shah" userId="497bc9f5-5093-4d34-900c-006c7b2e1747" providerId="ADAL" clId="{CC6C11C0-DD2E-45F4-824F-14FA2D1FFC6A}" dt="2025-11-29T11:33:41.253" v="1464" actId="1076"/>
          <ac:picMkLst>
            <pc:docMk/>
            <pc:sldMk cId="349190475" sldId="276"/>
            <ac:picMk id="2" creationId="{7264F7A3-8E19-2BC6-480C-C8ACB4ED970B}"/>
          </ac:picMkLst>
        </pc:picChg>
        <pc:picChg chg="add del mod">
          <ac:chgData name="Shalin Shah" userId="497bc9f5-5093-4d34-900c-006c7b2e1747" providerId="ADAL" clId="{CC6C11C0-DD2E-45F4-824F-14FA2D1FFC6A}" dt="2025-11-29T11:50:26.992" v="1711" actId="478"/>
          <ac:picMkLst>
            <pc:docMk/>
            <pc:sldMk cId="349190475" sldId="276"/>
            <ac:picMk id="6" creationId="{31E92F71-D2B6-FEF2-9960-0C7E4F89CC82}"/>
          </ac:picMkLst>
        </pc:picChg>
        <pc:picChg chg="add mod">
          <ac:chgData name="Shalin Shah" userId="497bc9f5-5093-4d34-900c-006c7b2e1747" providerId="ADAL" clId="{CC6C11C0-DD2E-45F4-824F-14FA2D1FFC6A}" dt="2025-11-29T11:52:56.507" v="1820" actId="1035"/>
          <ac:picMkLst>
            <pc:docMk/>
            <pc:sldMk cId="349190475" sldId="276"/>
            <ac:picMk id="17" creationId="{EFF5FA87-76FF-BE26-03FD-4D43E2E74F7E}"/>
          </ac:picMkLst>
        </pc:picChg>
        <pc:cxnChg chg="add mod">
          <ac:chgData name="Shalin Shah" userId="497bc9f5-5093-4d34-900c-006c7b2e1747" providerId="ADAL" clId="{CC6C11C0-DD2E-45F4-824F-14FA2D1FFC6A}" dt="2025-11-29T11:35:00.499" v="1474" actId="1582"/>
          <ac:cxnSpMkLst>
            <pc:docMk/>
            <pc:sldMk cId="349190475" sldId="276"/>
            <ac:cxnSpMk id="10" creationId="{83518C55-192C-E541-9DCF-BDD01761105E}"/>
          </ac:cxnSpMkLst>
        </pc:cxnChg>
        <pc:cxnChg chg="add mod">
          <ac:chgData name="Shalin Shah" userId="497bc9f5-5093-4d34-900c-006c7b2e1747" providerId="ADAL" clId="{CC6C11C0-DD2E-45F4-824F-14FA2D1FFC6A}" dt="2025-11-29T11:46:49.286" v="1632" actId="1037"/>
          <ac:cxnSpMkLst>
            <pc:docMk/>
            <pc:sldMk cId="349190475" sldId="276"/>
            <ac:cxnSpMk id="16" creationId="{68E63DDD-897B-0DE6-78AB-0C3E479C64EB}"/>
          </ac:cxnSpMkLst>
        </pc:cxnChg>
      </pc:sldChg>
      <pc:sldChg chg="addSp delSp modSp del mod">
        <pc:chgData name="Shalin Shah" userId="497bc9f5-5093-4d34-900c-006c7b2e1747" providerId="ADAL" clId="{CC6C11C0-DD2E-45F4-824F-14FA2D1FFC6A}" dt="2025-11-29T12:11:29.197" v="1949" actId="47"/>
        <pc:sldMkLst>
          <pc:docMk/>
          <pc:sldMk cId="39467732" sldId="277"/>
        </pc:sldMkLst>
        <pc:picChg chg="add mod">
          <ac:chgData name="Shalin Shah" userId="497bc9f5-5093-4d34-900c-006c7b2e1747" providerId="ADAL" clId="{CC6C11C0-DD2E-45F4-824F-14FA2D1FFC6A}" dt="2025-11-29T11:58:49.157" v="1864" actId="1076"/>
          <ac:picMkLst>
            <pc:docMk/>
            <pc:sldMk cId="39467732" sldId="277"/>
            <ac:picMk id="3" creationId="{50779293-86C6-4F43-6C53-C30A01483215}"/>
          </ac:picMkLst>
        </pc:picChg>
      </pc:sldChg>
      <pc:sldChg chg="addSp delSp modSp del mod">
        <pc:chgData name="Shalin Shah" userId="497bc9f5-5093-4d34-900c-006c7b2e1747" providerId="ADAL" clId="{CC6C11C0-DD2E-45F4-824F-14FA2D1FFC6A}" dt="2025-11-29T12:02:55.641" v="1907" actId="47"/>
        <pc:sldMkLst>
          <pc:docMk/>
          <pc:sldMk cId="3841404389" sldId="278"/>
        </pc:sldMkLst>
      </pc:sldChg>
      <pc:sldChg chg="addSp delSp modSp del mod">
        <pc:chgData name="Shalin Shah" userId="497bc9f5-5093-4d34-900c-006c7b2e1747" providerId="ADAL" clId="{CC6C11C0-DD2E-45F4-824F-14FA2D1FFC6A}" dt="2025-11-29T12:02:59.256" v="1908" actId="47"/>
        <pc:sldMkLst>
          <pc:docMk/>
          <pc:sldMk cId="1815075859" sldId="279"/>
        </pc:sldMkLst>
        <pc:spChg chg="mod">
          <ac:chgData name="Shalin Shah" userId="497bc9f5-5093-4d34-900c-006c7b2e1747" providerId="ADAL" clId="{CC6C11C0-DD2E-45F4-824F-14FA2D1FFC6A}" dt="2025-11-29T11:58:33.869" v="1862" actId="20577"/>
          <ac:spMkLst>
            <pc:docMk/>
            <pc:sldMk cId="1815075859" sldId="279"/>
            <ac:spMk id="4" creationId="{73E70473-6A41-D14D-1AD8-0186CF7E2FFE}"/>
          </ac:spMkLst>
        </pc:spChg>
        <pc:spChg chg="add del">
          <ac:chgData name="Shalin Shah" userId="497bc9f5-5093-4d34-900c-006c7b2e1747" providerId="ADAL" clId="{CC6C11C0-DD2E-45F4-824F-14FA2D1FFC6A}" dt="2025-11-29T11:55:09.272" v="1824" actId="478"/>
          <ac:spMkLst>
            <pc:docMk/>
            <pc:sldMk cId="1815075859" sldId="279"/>
            <ac:spMk id="5" creationId="{C61CF741-B9E7-19F5-10D8-8906C252F786}"/>
          </ac:spMkLst>
        </pc:spChg>
      </pc:sldChg>
      <pc:sldChg chg="addSp modSp mod">
        <pc:chgData name="Shalin Shah" userId="497bc9f5-5093-4d34-900c-006c7b2e1747" providerId="ADAL" clId="{CC6C11C0-DD2E-45F4-824F-14FA2D1FFC6A}" dt="2025-11-29T17:11:26.438" v="5738" actId="207"/>
        <pc:sldMkLst>
          <pc:docMk/>
          <pc:sldMk cId="1444051839" sldId="280"/>
        </pc:sldMkLst>
        <pc:spChg chg="add mod">
          <ac:chgData name="Shalin Shah" userId="497bc9f5-5093-4d34-900c-006c7b2e1747" providerId="ADAL" clId="{CC6C11C0-DD2E-45F4-824F-14FA2D1FFC6A}" dt="2025-11-27T17:36:38.926" v="1275" actId="20577"/>
          <ac:spMkLst>
            <pc:docMk/>
            <pc:sldMk cId="1444051839" sldId="280"/>
            <ac:spMk id="2" creationId="{A3A4C0CB-CC45-9849-637A-B71C5519FF77}"/>
          </ac:spMkLst>
        </pc:spChg>
        <pc:spChg chg="add mod">
          <ac:chgData name="Shalin Shah" userId="497bc9f5-5093-4d34-900c-006c7b2e1747" providerId="ADAL" clId="{CC6C11C0-DD2E-45F4-824F-14FA2D1FFC6A}" dt="2025-11-29T17:11:26.438" v="5738" actId="207"/>
          <ac:spMkLst>
            <pc:docMk/>
            <pc:sldMk cId="1444051839" sldId="280"/>
            <ac:spMk id="4" creationId="{CB954D97-5F7F-0F34-60F7-0B4DA1B66575}"/>
          </ac:spMkLst>
        </pc:spChg>
        <pc:spChg chg="mod">
          <ac:chgData name="Shalin Shah" userId="497bc9f5-5093-4d34-900c-006c7b2e1747" providerId="ADAL" clId="{CC6C11C0-DD2E-45F4-824F-14FA2D1FFC6A}" dt="2025-11-27T17:36:45.607" v="1277" actId="6549"/>
          <ac:spMkLst>
            <pc:docMk/>
            <pc:sldMk cId="1444051839" sldId="280"/>
            <ac:spMk id="5" creationId="{2FD969A1-180D-7645-938F-858F48DD7CDD}"/>
          </ac:spMkLst>
        </pc:spChg>
      </pc:sldChg>
      <pc:sldChg chg="addSp delSp modSp mod">
        <pc:chgData name="Shalin Shah" userId="497bc9f5-5093-4d34-900c-006c7b2e1747" providerId="ADAL" clId="{CC6C11C0-DD2E-45F4-824F-14FA2D1FFC6A}" dt="2025-11-30T01:57:48.733" v="5766" actId="5793"/>
        <pc:sldMkLst>
          <pc:docMk/>
          <pc:sldMk cId="3082450027" sldId="281"/>
        </pc:sldMkLst>
        <pc:spChg chg="mod">
          <ac:chgData name="Shalin Shah" userId="497bc9f5-5093-4d34-900c-006c7b2e1747" providerId="ADAL" clId="{CC6C11C0-DD2E-45F4-824F-14FA2D1FFC6A}" dt="2025-11-27T17:42:35.206" v="1366" actId="20577"/>
          <ac:spMkLst>
            <pc:docMk/>
            <pc:sldMk cId="3082450027" sldId="281"/>
            <ac:spMk id="2" creationId="{A73BFF49-02A5-73BA-91A8-4D9D4DB9E8C7}"/>
          </ac:spMkLst>
        </pc:spChg>
        <pc:spChg chg="add mod">
          <ac:chgData name="Shalin Shah" userId="497bc9f5-5093-4d34-900c-006c7b2e1747" providerId="ADAL" clId="{CC6C11C0-DD2E-45F4-824F-14FA2D1FFC6A}" dt="2025-11-29T16:33:02.106" v="5268" actId="1076"/>
          <ac:spMkLst>
            <pc:docMk/>
            <pc:sldMk cId="3082450027" sldId="281"/>
            <ac:spMk id="3" creationId="{58DDD849-1B0B-85CD-9857-FCCA7AA74399}"/>
          </ac:spMkLst>
        </pc:spChg>
        <pc:spChg chg="add mod">
          <ac:chgData name="Shalin Shah" userId="497bc9f5-5093-4d34-900c-006c7b2e1747" providerId="ADAL" clId="{CC6C11C0-DD2E-45F4-824F-14FA2D1FFC6A}" dt="2025-11-29T16:33:02.106" v="5268" actId="1076"/>
          <ac:spMkLst>
            <pc:docMk/>
            <pc:sldMk cId="3082450027" sldId="281"/>
            <ac:spMk id="5" creationId="{D4A7A8B6-FA4E-8FD5-A360-164F9DB1D81E}"/>
          </ac:spMkLst>
        </pc:spChg>
        <pc:spChg chg="add mod">
          <ac:chgData name="Shalin Shah" userId="497bc9f5-5093-4d34-900c-006c7b2e1747" providerId="ADAL" clId="{CC6C11C0-DD2E-45F4-824F-14FA2D1FFC6A}" dt="2025-11-29T16:35:13.180" v="5290" actId="207"/>
          <ac:spMkLst>
            <pc:docMk/>
            <pc:sldMk cId="3082450027" sldId="281"/>
            <ac:spMk id="8" creationId="{C6356155-6F27-53B4-1588-6398D3B313A2}"/>
          </ac:spMkLst>
        </pc:spChg>
        <pc:spChg chg="add mod">
          <ac:chgData name="Shalin Shah" userId="497bc9f5-5093-4d34-900c-006c7b2e1747" providerId="ADAL" clId="{CC6C11C0-DD2E-45F4-824F-14FA2D1FFC6A}" dt="2025-11-29T16:35:35.492" v="5314" actId="20577"/>
          <ac:spMkLst>
            <pc:docMk/>
            <pc:sldMk cId="3082450027" sldId="281"/>
            <ac:spMk id="9" creationId="{EB0A86A4-B4D9-4369-C64D-587B9EC40A94}"/>
          </ac:spMkLst>
        </pc:spChg>
        <pc:spChg chg="add mod">
          <ac:chgData name="Shalin Shah" userId="497bc9f5-5093-4d34-900c-006c7b2e1747" providerId="ADAL" clId="{CC6C11C0-DD2E-45F4-824F-14FA2D1FFC6A}" dt="2025-11-30T01:57:04.491" v="5763" actId="20577"/>
          <ac:spMkLst>
            <pc:docMk/>
            <pc:sldMk cId="3082450027" sldId="281"/>
            <ac:spMk id="10" creationId="{158A393A-74D6-D10C-CEAF-20FE3BA6B987}"/>
          </ac:spMkLst>
        </pc:spChg>
        <pc:spChg chg="add mod">
          <ac:chgData name="Shalin Shah" userId="497bc9f5-5093-4d34-900c-006c7b2e1747" providerId="ADAL" clId="{CC6C11C0-DD2E-45F4-824F-14FA2D1FFC6A}" dt="2025-11-29T16:37:35.949" v="5359" actId="1037"/>
          <ac:spMkLst>
            <pc:docMk/>
            <pc:sldMk cId="3082450027" sldId="281"/>
            <ac:spMk id="11" creationId="{C5695576-A660-AA54-912E-5EE25F0A36C4}"/>
          </ac:spMkLst>
        </pc:spChg>
        <pc:spChg chg="add mod">
          <ac:chgData name="Shalin Shah" userId="497bc9f5-5093-4d34-900c-006c7b2e1747" providerId="ADAL" clId="{CC6C11C0-DD2E-45F4-824F-14FA2D1FFC6A}" dt="2025-11-29T16:37:35.949" v="5359" actId="1037"/>
          <ac:spMkLst>
            <pc:docMk/>
            <pc:sldMk cId="3082450027" sldId="281"/>
            <ac:spMk id="12" creationId="{FA6F5FCE-11C9-6A06-8D13-1B8624C151D8}"/>
          </ac:spMkLst>
        </pc:spChg>
        <pc:spChg chg="add mod">
          <ac:chgData name="Shalin Shah" userId="497bc9f5-5093-4d34-900c-006c7b2e1747" providerId="ADAL" clId="{CC6C11C0-DD2E-45F4-824F-14FA2D1FFC6A}" dt="2025-11-29T16:37:35.949" v="5359" actId="1037"/>
          <ac:spMkLst>
            <pc:docMk/>
            <pc:sldMk cId="3082450027" sldId="281"/>
            <ac:spMk id="13" creationId="{2DD47EE5-DED9-44EC-78FD-7959BEAF6F54}"/>
          </ac:spMkLst>
        </pc:spChg>
        <pc:spChg chg="add del mod">
          <ac:chgData name="Shalin Shah" userId="497bc9f5-5093-4d34-900c-006c7b2e1747" providerId="ADAL" clId="{CC6C11C0-DD2E-45F4-824F-14FA2D1FFC6A}" dt="2025-11-29T16:36:02.280" v="5318" actId="478"/>
          <ac:spMkLst>
            <pc:docMk/>
            <pc:sldMk cId="3082450027" sldId="281"/>
            <ac:spMk id="14" creationId="{B5503EE0-4A34-E59B-F000-8FD1FDCAEDEE}"/>
          </ac:spMkLst>
        </pc:spChg>
        <pc:spChg chg="add mod">
          <ac:chgData name="Shalin Shah" userId="497bc9f5-5093-4d34-900c-006c7b2e1747" providerId="ADAL" clId="{CC6C11C0-DD2E-45F4-824F-14FA2D1FFC6A}" dt="2025-11-29T16:38:51.770" v="5418" actId="20577"/>
          <ac:spMkLst>
            <pc:docMk/>
            <pc:sldMk cId="3082450027" sldId="281"/>
            <ac:spMk id="15" creationId="{277D8C1A-DFB9-CCFB-87E7-59471E8E9E8E}"/>
          </ac:spMkLst>
        </pc:spChg>
        <pc:spChg chg="del mod topLvl">
          <ac:chgData name="Shalin Shah" userId="497bc9f5-5093-4d34-900c-006c7b2e1747" providerId="ADAL" clId="{CC6C11C0-DD2E-45F4-824F-14FA2D1FFC6A}" dt="2025-11-29T16:36:49.288" v="5324" actId="478"/>
          <ac:spMkLst>
            <pc:docMk/>
            <pc:sldMk cId="3082450027" sldId="281"/>
            <ac:spMk id="22" creationId="{376FE2EC-F5C4-9E56-83B4-902589AB22CE}"/>
          </ac:spMkLst>
        </pc:spChg>
        <pc:spChg chg="mod topLvl">
          <ac:chgData name="Shalin Shah" userId="497bc9f5-5093-4d34-900c-006c7b2e1747" providerId="ADAL" clId="{CC6C11C0-DD2E-45F4-824F-14FA2D1FFC6A}" dt="2025-11-30T01:57:48.733" v="5766" actId="5793"/>
          <ac:spMkLst>
            <pc:docMk/>
            <pc:sldMk cId="3082450027" sldId="281"/>
            <ac:spMk id="23" creationId="{3380C37F-E615-F637-51BC-0F15FA4398AB}"/>
          </ac:spMkLst>
        </pc:spChg>
        <pc:spChg chg="add mod">
          <ac:chgData name="Shalin Shah" userId="497bc9f5-5093-4d34-900c-006c7b2e1747" providerId="ADAL" clId="{CC6C11C0-DD2E-45F4-824F-14FA2D1FFC6A}" dt="2025-11-29T16:39:53.123" v="5607" actId="20577"/>
          <ac:spMkLst>
            <pc:docMk/>
            <pc:sldMk cId="3082450027" sldId="281"/>
            <ac:spMk id="24" creationId="{49A0B49B-94D4-2B11-6C1E-26DBF434C975}"/>
          </ac:spMkLst>
        </pc:spChg>
        <pc:grpChg chg="add del mod">
          <ac:chgData name="Shalin Shah" userId="497bc9f5-5093-4d34-900c-006c7b2e1747" providerId="ADAL" clId="{CC6C11C0-DD2E-45F4-824F-14FA2D1FFC6A}" dt="2025-11-29T16:36:49.288" v="5324" actId="478"/>
          <ac:grpSpMkLst>
            <pc:docMk/>
            <pc:sldMk cId="3082450027" sldId="281"/>
            <ac:grpSpMk id="16" creationId="{B5CAE193-0D8B-4648-C8D1-73DBEE874437}"/>
          </ac:grpSpMkLst>
        </pc:grpChg>
        <pc:picChg chg="add del mod">
          <ac:chgData name="Shalin Shah" userId="497bc9f5-5093-4d34-900c-006c7b2e1747" providerId="ADAL" clId="{CC6C11C0-DD2E-45F4-824F-14FA2D1FFC6A}" dt="2025-11-29T16:37:50.086" v="5361" actId="478"/>
          <ac:picMkLst>
            <pc:docMk/>
            <pc:sldMk cId="3082450027" sldId="281"/>
            <ac:picMk id="4" creationId="{2C076469-A8A2-6ABF-DF3A-AFD5AF55F2EC}"/>
          </ac:picMkLst>
        </pc:picChg>
        <pc:picChg chg="add mod">
          <ac:chgData name="Shalin Shah" userId="497bc9f5-5093-4d34-900c-006c7b2e1747" providerId="ADAL" clId="{CC6C11C0-DD2E-45F4-824F-14FA2D1FFC6A}" dt="2025-11-29T16:33:02.106" v="5268" actId="1076"/>
          <ac:picMkLst>
            <pc:docMk/>
            <pc:sldMk cId="3082450027" sldId="281"/>
            <ac:picMk id="6" creationId="{09628DB5-B67D-A2EE-C485-188B8A10D1E2}"/>
          </ac:picMkLst>
        </pc:picChg>
        <pc:picChg chg="del mod">
          <ac:chgData name="Shalin Shah" userId="497bc9f5-5093-4d34-900c-006c7b2e1747" providerId="ADAL" clId="{CC6C11C0-DD2E-45F4-824F-14FA2D1FFC6A}" dt="2025-11-29T16:36:24.230" v="5320" actId="478"/>
          <ac:picMkLst>
            <pc:docMk/>
            <pc:sldMk cId="3082450027" sldId="281"/>
            <ac:picMk id="17" creationId="{F98924D4-F6BA-1EFD-DAC6-FFCB4EABD0B1}"/>
          </ac:picMkLst>
        </pc:picChg>
        <pc:cxnChg chg="add mod">
          <ac:chgData name="Shalin Shah" userId="497bc9f5-5093-4d34-900c-006c7b2e1747" providerId="ADAL" clId="{CC6C11C0-DD2E-45F4-824F-14FA2D1FFC6A}" dt="2025-11-29T16:40:09.029" v="5608" actId="14100"/>
          <ac:cxnSpMkLst>
            <pc:docMk/>
            <pc:sldMk cId="3082450027" sldId="281"/>
            <ac:cxnSpMk id="7" creationId="{6BDF058C-5A9A-E9D6-9F93-80F04F584C75}"/>
          </ac:cxnSpMkLst>
        </pc:cxnChg>
      </pc:sldChg>
      <pc:sldChg chg="addSp modSp">
        <pc:chgData name="Shalin Shah" userId="497bc9f5-5093-4d34-900c-006c7b2e1747" providerId="ADAL" clId="{CC6C11C0-DD2E-45F4-824F-14FA2D1FFC6A}" dt="2025-11-29T16:05:15.819" v="4960"/>
        <pc:sldMkLst>
          <pc:docMk/>
          <pc:sldMk cId="119697393" sldId="282"/>
        </pc:sldMkLst>
        <pc:spChg chg="add mod">
          <ac:chgData name="Shalin Shah" userId="497bc9f5-5093-4d34-900c-006c7b2e1747" providerId="ADAL" clId="{CC6C11C0-DD2E-45F4-824F-14FA2D1FFC6A}" dt="2025-11-29T16:05:15.819" v="4960"/>
          <ac:spMkLst>
            <pc:docMk/>
            <pc:sldMk cId="119697393" sldId="282"/>
            <ac:spMk id="2" creationId="{66767DA1-D451-16F3-2CE3-A7441045864C}"/>
          </ac:spMkLst>
        </pc:spChg>
      </pc:sldChg>
      <pc:sldChg chg="del">
        <pc:chgData name="Shalin Shah" userId="497bc9f5-5093-4d34-900c-006c7b2e1747" providerId="ADAL" clId="{CC6C11C0-DD2E-45F4-824F-14FA2D1FFC6A}" dt="2025-11-29T11:50:57.489" v="1714" actId="47"/>
        <pc:sldMkLst>
          <pc:docMk/>
          <pc:sldMk cId="153857145" sldId="282"/>
        </pc:sldMkLst>
      </pc:sldChg>
      <pc:sldChg chg="addSp delSp modSp del mod ord">
        <pc:chgData name="Shalin Shah" userId="497bc9f5-5093-4d34-900c-006c7b2e1747" providerId="ADAL" clId="{CC6C11C0-DD2E-45F4-824F-14FA2D1FFC6A}" dt="2025-11-29T12:59:40.874" v="2634" actId="47"/>
        <pc:sldMkLst>
          <pc:docMk/>
          <pc:sldMk cId="1165115551" sldId="283"/>
        </pc:sldMkLst>
        <pc:spChg chg="mod">
          <ac:chgData name="Shalin Shah" userId="497bc9f5-5093-4d34-900c-006c7b2e1747" providerId="ADAL" clId="{CC6C11C0-DD2E-45F4-824F-14FA2D1FFC6A}" dt="2025-11-29T11:55:35.065" v="1840" actId="20577"/>
          <ac:spMkLst>
            <pc:docMk/>
            <pc:sldMk cId="1165115551" sldId="283"/>
            <ac:spMk id="4" creationId="{6254773D-157C-1743-F839-8859C30B13F8}"/>
          </ac:spMkLst>
        </pc:spChg>
        <pc:graphicFrameChg chg="add del modGraphic">
          <ac:chgData name="Shalin Shah" userId="497bc9f5-5093-4d34-900c-006c7b2e1747" providerId="ADAL" clId="{CC6C11C0-DD2E-45F4-824F-14FA2D1FFC6A}" dt="2025-11-29T12:14:53.387" v="1951" actId="478"/>
          <ac:graphicFrameMkLst>
            <pc:docMk/>
            <pc:sldMk cId="1165115551" sldId="283"/>
            <ac:graphicFrameMk id="2" creationId="{378A7C8E-E5BC-0F3C-57F3-5447494E466B}"/>
          </ac:graphicFrameMkLst>
        </pc:graphicFrameChg>
        <pc:graphicFrameChg chg="add mod modGraphic">
          <ac:chgData name="Shalin Shah" userId="497bc9f5-5093-4d34-900c-006c7b2e1747" providerId="ADAL" clId="{CC6C11C0-DD2E-45F4-824F-14FA2D1FFC6A}" dt="2025-11-29T12:25:04.329" v="2278" actId="13782"/>
          <ac:graphicFrameMkLst>
            <pc:docMk/>
            <pc:sldMk cId="1165115551" sldId="283"/>
            <ac:graphicFrameMk id="3" creationId="{1DDA0133-96C2-D941-2A14-41A7A7CBEE0C}"/>
          </ac:graphicFrameMkLst>
        </pc:graphicFrameChg>
        <pc:graphicFrameChg chg="add del modGraphic">
          <ac:chgData name="Shalin Shah" userId="497bc9f5-5093-4d34-900c-006c7b2e1747" providerId="ADAL" clId="{CC6C11C0-DD2E-45F4-824F-14FA2D1FFC6A}" dt="2025-11-29T12:21:18.893" v="2261" actId="478"/>
          <ac:graphicFrameMkLst>
            <pc:docMk/>
            <pc:sldMk cId="1165115551" sldId="283"/>
            <ac:graphicFrameMk id="5" creationId="{AB60E4AB-C82E-F2F7-1BB4-D69BBF6DB3F8}"/>
          </ac:graphicFrameMkLst>
        </pc:graphicFrameChg>
        <pc:graphicFrameChg chg="add del modGraphic">
          <ac:chgData name="Shalin Shah" userId="497bc9f5-5093-4d34-900c-006c7b2e1747" providerId="ADAL" clId="{CC6C11C0-DD2E-45F4-824F-14FA2D1FFC6A}" dt="2025-11-29T12:24:16.082" v="2273" actId="478"/>
          <ac:graphicFrameMkLst>
            <pc:docMk/>
            <pc:sldMk cId="1165115551" sldId="283"/>
            <ac:graphicFrameMk id="6" creationId="{72498147-03E9-6C39-8254-3033AA9EBF9F}"/>
          </ac:graphicFrameMkLst>
        </pc:graphicFrameChg>
        <pc:picChg chg="del">
          <ac:chgData name="Shalin Shah" userId="497bc9f5-5093-4d34-900c-006c7b2e1747" providerId="ADAL" clId="{CC6C11C0-DD2E-45F4-824F-14FA2D1FFC6A}" dt="2025-11-29T12:06:05.321" v="1918" actId="478"/>
          <ac:picMkLst>
            <pc:docMk/>
            <pc:sldMk cId="1165115551" sldId="283"/>
            <ac:picMk id="15" creationId="{1BCBC437-640F-9F7A-91B1-8AF6FBCCF9B1}"/>
          </ac:picMkLst>
        </pc:picChg>
      </pc:sldChg>
      <pc:sldChg chg="delSp add del setBg delDesignElem">
        <pc:chgData name="Shalin Shah" userId="497bc9f5-5093-4d34-900c-006c7b2e1747" providerId="ADAL" clId="{CC6C11C0-DD2E-45F4-824F-14FA2D1FFC6A}" dt="2025-11-29T11:55:20.753" v="1827" actId="47"/>
        <pc:sldMkLst>
          <pc:docMk/>
          <pc:sldMk cId="2089463585" sldId="283"/>
        </pc:sldMkLst>
        <pc:spChg chg="del">
          <ac:chgData name="Shalin Shah" userId="497bc9f5-5093-4d34-900c-006c7b2e1747" providerId="ADAL" clId="{CC6C11C0-DD2E-45F4-824F-14FA2D1FFC6A}" dt="2025-11-29T11:55:13.283" v="1826"/>
          <ac:spMkLst>
            <pc:docMk/>
            <pc:sldMk cId="2089463585" sldId="283"/>
            <ac:spMk id="29" creationId="{F26417EA-3D8F-86D3-1E97-94CA244BC864}"/>
          </ac:spMkLst>
        </pc:spChg>
        <pc:spChg chg="del">
          <ac:chgData name="Shalin Shah" userId="497bc9f5-5093-4d34-900c-006c7b2e1747" providerId="ADAL" clId="{CC6C11C0-DD2E-45F4-824F-14FA2D1FFC6A}" dt="2025-11-29T11:55:13.283" v="1826"/>
          <ac:spMkLst>
            <pc:docMk/>
            <pc:sldMk cId="2089463585" sldId="283"/>
            <ac:spMk id="31" creationId="{5D699D61-57EF-EE18-4F00-8E9083DD4B36}"/>
          </ac:spMkLst>
        </pc:spChg>
        <pc:spChg chg="del">
          <ac:chgData name="Shalin Shah" userId="497bc9f5-5093-4d34-900c-006c7b2e1747" providerId="ADAL" clId="{CC6C11C0-DD2E-45F4-824F-14FA2D1FFC6A}" dt="2025-11-29T11:55:13.283" v="1826"/>
          <ac:spMkLst>
            <pc:docMk/>
            <pc:sldMk cId="2089463585" sldId="283"/>
            <ac:spMk id="33" creationId="{01009122-E041-EB5B-2094-D998F7B6E5FE}"/>
          </ac:spMkLst>
        </pc:spChg>
        <pc:spChg chg="del">
          <ac:chgData name="Shalin Shah" userId="497bc9f5-5093-4d34-900c-006c7b2e1747" providerId="ADAL" clId="{CC6C11C0-DD2E-45F4-824F-14FA2D1FFC6A}" dt="2025-11-29T11:55:13.283" v="1826"/>
          <ac:spMkLst>
            <pc:docMk/>
            <pc:sldMk cId="2089463585" sldId="283"/>
            <ac:spMk id="35" creationId="{8E9991D2-70A5-FBCD-3EB7-3561CE5EBD83}"/>
          </ac:spMkLst>
        </pc:spChg>
        <pc:spChg chg="del">
          <ac:chgData name="Shalin Shah" userId="497bc9f5-5093-4d34-900c-006c7b2e1747" providerId="ADAL" clId="{CC6C11C0-DD2E-45F4-824F-14FA2D1FFC6A}" dt="2025-11-29T11:55:13.283" v="1826"/>
          <ac:spMkLst>
            <pc:docMk/>
            <pc:sldMk cId="2089463585" sldId="283"/>
            <ac:spMk id="37" creationId="{038E4895-8299-B5A7-EEC7-2867C50D7C7A}"/>
          </ac:spMkLst>
        </pc:spChg>
      </pc:sldChg>
      <pc:sldChg chg="addSp delSp add del setBg delDesignElem">
        <pc:chgData name="Shalin Shah" userId="497bc9f5-5093-4d34-900c-006c7b2e1747" providerId="ADAL" clId="{CC6C11C0-DD2E-45F4-824F-14FA2D1FFC6A}" dt="2025-11-29T11:59:04.488" v="1867"/>
        <pc:sldMkLst>
          <pc:docMk/>
          <pc:sldMk cId="1330225584" sldId="284"/>
        </pc:sldMkLst>
        <pc:spChg chg="add del">
          <ac:chgData name="Shalin Shah" userId="497bc9f5-5093-4d34-900c-006c7b2e1747" providerId="ADAL" clId="{CC6C11C0-DD2E-45F4-824F-14FA2D1FFC6A}" dt="2025-11-29T11:59:04.488" v="1867"/>
          <ac:spMkLst>
            <pc:docMk/>
            <pc:sldMk cId="1330225584" sldId="284"/>
            <ac:spMk id="18" creationId="{C11EE243-26C5-F316-BB85-231240DDF309}"/>
          </ac:spMkLst>
        </pc:spChg>
        <pc:spChg chg="add del">
          <ac:chgData name="Shalin Shah" userId="497bc9f5-5093-4d34-900c-006c7b2e1747" providerId="ADAL" clId="{CC6C11C0-DD2E-45F4-824F-14FA2D1FFC6A}" dt="2025-11-29T11:59:04.488" v="1867"/>
          <ac:spMkLst>
            <pc:docMk/>
            <pc:sldMk cId="1330225584" sldId="284"/>
            <ac:spMk id="19" creationId="{28BDD6F7-F5D4-6CEF-E8E7-1019E8564744}"/>
          </ac:spMkLst>
        </pc:spChg>
        <pc:spChg chg="add del">
          <ac:chgData name="Shalin Shah" userId="497bc9f5-5093-4d34-900c-006c7b2e1747" providerId="ADAL" clId="{CC6C11C0-DD2E-45F4-824F-14FA2D1FFC6A}" dt="2025-11-29T11:59:04.488" v="1867"/>
          <ac:spMkLst>
            <pc:docMk/>
            <pc:sldMk cId="1330225584" sldId="284"/>
            <ac:spMk id="20" creationId="{3AC7751A-B2D6-2DFC-E12D-ADBD6990957F}"/>
          </ac:spMkLst>
        </pc:spChg>
        <pc:spChg chg="add del">
          <ac:chgData name="Shalin Shah" userId="497bc9f5-5093-4d34-900c-006c7b2e1747" providerId="ADAL" clId="{CC6C11C0-DD2E-45F4-824F-14FA2D1FFC6A}" dt="2025-11-29T11:59:04.488" v="1867"/>
          <ac:spMkLst>
            <pc:docMk/>
            <pc:sldMk cId="1330225584" sldId="284"/>
            <ac:spMk id="21" creationId="{EC5B32CB-D145-20FF-6E82-7EFD693419BC}"/>
          </ac:spMkLst>
        </pc:spChg>
      </pc:sldChg>
      <pc:sldChg chg="addSp delSp modSp mod">
        <pc:chgData name="Shalin Shah" userId="497bc9f5-5093-4d34-900c-006c7b2e1747" providerId="ADAL" clId="{CC6C11C0-DD2E-45F4-824F-14FA2D1FFC6A}" dt="2025-11-29T16:56:18.869" v="5736" actId="1076"/>
        <pc:sldMkLst>
          <pc:docMk/>
          <pc:sldMk cId="1719633712" sldId="284"/>
        </pc:sldMkLst>
        <pc:spChg chg="mod">
          <ac:chgData name="Shalin Shah" userId="497bc9f5-5093-4d34-900c-006c7b2e1747" providerId="ADAL" clId="{CC6C11C0-DD2E-45F4-824F-14FA2D1FFC6A}" dt="2025-11-29T16:55:30.457" v="5729" actId="20577"/>
          <ac:spMkLst>
            <pc:docMk/>
            <pc:sldMk cId="1719633712" sldId="284"/>
            <ac:spMk id="2" creationId="{50B17674-9CB4-F636-709F-A444B1C996A5}"/>
          </ac:spMkLst>
        </pc:spChg>
        <pc:spChg chg="add del">
          <ac:chgData name="Shalin Shah" userId="497bc9f5-5093-4d34-900c-006c7b2e1747" providerId="ADAL" clId="{CC6C11C0-DD2E-45F4-824F-14FA2D1FFC6A}" dt="2025-11-29T11:59:51.024" v="1872" actId="478"/>
          <ac:spMkLst>
            <pc:docMk/>
            <pc:sldMk cId="1719633712" sldId="284"/>
            <ac:spMk id="3" creationId="{7926EB3E-F56F-DE02-0B24-F41B6F76F067}"/>
          </ac:spMkLst>
        </pc:spChg>
        <pc:spChg chg="add mod">
          <ac:chgData name="Shalin Shah" userId="497bc9f5-5093-4d34-900c-006c7b2e1747" providerId="ADAL" clId="{CC6C11C0-DD2E-45F4-824F-14FA2D1FFC6A}" dt="2025-11-29T16:54:03.863" v="5713" actId="20577"/>
          <ac:spMkLst>
            <pc:docMk/>
            <pc:sldMk cId="1719633712" sldId="284"/>
            <ac:spMk id="5" creationId="{1BDC51DC-60E5-C401-23B3-8A2806258BB9}"/>
          </ac:spMkLst>
        </pc:spChg>
        <pc:spChg chg="add del">
          <ac:chgData name="Shalin Shah" userId="497bc9f5-5093-4d34-900c-006c7b2e1747" providerId="ADAL" clId="{CC6C11C0-DD2E-45F4-824F-14FA2D1FFC6A}" dt="2025-11-29T11:59:51.024" v="1872" actId="478"/>
          <ac:spMkLst>
            <pc:docMk/>
            <pc:sldMk cId="1719633712" sldId="284"/>
            <ac:spMk id="5" creationId="{A6CFEE6B-CA3C-256B-3D64-195DB8B267A4}"/>
          </ac:spMkLst>
        </pc:spChg>
        <pc:spChg chg="add mod">
          <ac:chgData name="Shalin Shah" userId="497bc9f5-5093-4d34-900c-006c7b2e1747" providerId="ADAL" clId="{CC6C11C0-DD2E-45F4-824F-14FA2D1FFC6A}" dt="2025-11-29T16:56:10.534" v="5735" actId="6549"/>
          <ac:spMkLst>
            <pc:docMk/>
            <pc:sldMk cId="1719633712" sldId="284"/>
            <ac:spMk id="6" creationId="{11E57C9A-D7CB-F13D-02A7-07738C86A329}"/>
          </ac:spMkLst>
        </pc:spChg>
        <pc:spChg chg="add del">
          <ac:chgData name="Shalin Shah" userId="497bc9f5-5093-4d34-900c-006c7b2e1747" providerId="ADAL" clId="{CC6C11C0-DD2E-45F4-824F-14FA2D1FFC6A}" dt="2025-11-29T11:59:51.024" v="1872" actId="478"/>
          <ac:spMkLst>
            <pc:docMk/>
            <pc:sldMk cId="1719633712" sldId="284"/>
            <ac:spMk id="8" creationId="{E3785563-182A-6E34-44AF-917458E4BF0C}"/>
          </ac:spMkLst>
        </pc:spChg>
        <pc:spChg chg="add del">
          <ac:chgData name="Shalin Shah" userId="497bc9f5-5093-4d34-900c-006c7b2e1747" providerId="ADAL" clId="{CC6C11C0-DD2E-45F4-824F-14FA2D1FFC6A}" dt="2025-11-29T11:59:51.024" v="1872" actId="478"/>
          <ac:spMkLst>
            <pc:docMk/>
            <pc:sldMk cId="1719633712" sldId="284"/>
            <ac:spMk id="9" creationId="{A2555885-7901-0A51-47DE-7694CF5944D3}"/>
          </ac:spMkLst>
        </pc:spChg>
        <pc:spChg chg="add del">
          <ac:chgData name="Shalin Shah" userId="497bc9f5-5093-4d34-900c-006c7b2e1747" providerId="ADAL" clId="{CC6C11C0-DD2E-45F4-824F-14FA2D1FFC6A}" dt="2025-11-29T11:59:51.024" v="1872" actId="478"/>
          <ac:spMkLst>
            <pc:docMk/>
            <pc:sldMk cId="1719633712" sldId="284"/>
            <ac:spMk id="10" creationId="{7CE054F4-375A-B9EA-B3C8-2B561EEF211D}"/>
          </ac:spMkLst>
        </pc:spChg>
        <pc:spChg chg="add del">
          <ac:chgData name="Shalin Shah" userId="497bc9f5-5093-4d34-900c-006c7b2e1747" providerId="ADAL" clId="{CC6C11C0-DD2E-45F4-824F-14FA2D1FFC6A}" dt="2025-11-29T11:59:51.024" v="1872" actId="478"/>
          <ac:spMkLst>
            <pc:docMk/>
            <pc:sldMk cId="1719633712" sldId="284"/>
            <ac:spMk id="11" creationId="{2585F6FC-87A5-A3A4-5DF8-80632F9F20BC}"/>
          </ac:spMkLst>
        </pc:spChg>
        <pc:spChg chg="add del">
          <ac:chgData name="Shalin Shah" userId="497bc9f5-5093-4d34-900c-006c7b2e1747" providerId="ADAL" clId="{CC6C11C0-DD2E-45F4-824F-14FA2D1FFC6A}" dt="2025-11-29T11:59:51.024" v="1872" actId="478"/>
          <ac:spMkLst>
            <pc:docMk/>
            <pc:sldMk cId="1719633712" sldId="284"/>
            <ac:spMk id="12" creationId="{E963521B-40F7-D355-458B-90649C81B647}"/>
          </ac:spMkLst>
        </pc:spChg>
        <pc:spChg chg="add del">
          <ac:chgData name="Shalin Shah" userId="497bc9f5-5093-4d34-900c-006c7b2e1747" providerId="ADAL" clId="{CC6C11C0-DD2E-45F4-824F-14FA2D1FFC6A}" dt="2025-11-29T11:59:51.024" v="1872" actId="478"/>
          <ac:spMkLst>
            <pc:docMk/>
            <pc:sldMk cId="1719633712" sldId="284"/>
            <ac:spMk id="13" creationId="{083875A4-8AAA-0A18-67F7-8445E2E50ACD}"/>
          </ac:spMkLst>
        </pc:spChg>
        <pc:spChg chg="add del">
          <ac:chgData name="Shalin Shah" userId="497bc9f5-5093-4d34-900c-006c7b2e1747" providerId="ADAL" clId="{CC6C11C0-DD2E-45F4-824F-14FA2D1FFC6A}" dt="2025-11-29T11:59:53.452" v="1873" actId="478"/>
          <ac:spMkLst>
            <pc:docMk/>
            <pc:sldMk cId="1719633712" sldId="284"/>
            <ac:spMk id="14" creationId="{6D9C56DD-4140-BC13-CD88-668AF5A3B7E3}"/>
          </ac:spMkLst>
        </pc:spChg>
        <pc:spChg chg="add del">
          <ac:chgData name="Shalin Shah" userId="497bc9f5-5093-4d34-900c-006c7b2e1747" providerId="ADAL" clId="{CC6C11C0-DD2E-45F4-824F-14FA2D1FFC6A}" dt="2025-11-29T11:59:29.432" v="1871" actId="478"/>
          <ac:spMkLst>
            <pc:docMk/>
            <pc:sldMk cId="1719633712" sldId="284"/>
            <ac:spMk id="18" creationId="{1F84F174-0B2A-AE19-466A-E26A20E40F9D}"/>
          </ac:spMkLst>
        </pc:spChg>
        <pc:spChg chg="add del">
          <ac:chgData name="Shalin Shah" userId="497bc9f5-5093-4d34-900c-006c7b2e1747" providerId="ADAL" clId="{CC6C11C0-DD2E-45F4-824F-14FA2D1FFC6A}" dt="2025-11-29T11:59:29.432" v="1871" actId="478"/>
          <ac:spMkLst>
            <pc:docMk/>
            <pc:sldMk cId="1719633712" sldId="284"/>
            <ac:spMk id="19" creationId="{8C5768D0-FDF4-06A1-951C-257BA6313545}"/>
          </ac:spMkLst>
        </pc:spChg>
        <pc:spChg chg="add del">
          <ac:chgData name="Shalin Shah" userId="497bc9f5-5093-4d34-900c-006c7b2e1747" providerId="ADAL" clId="{CC6C11C0-DD2E-45F4-824F-14FA2D1FFC6A}" dt="2025-11-29T11:59:29.432" v="1871" actId="478"/>
          <ac:spMkLst>
            <pc:docMk/>
            <pc:sldMk cId="1719633712" sldId="284"/>
            <ac:spMk id="20" creationId="{8C9047C4-45B7-4726-4CF2-3351A5DD18E9}"/>
          </ac:spMkLst>
        </pc:spChg>
        <pc:spChg chg="add del">
          <ac:chgData name="Shalin Shah" userId="497bc9f5-5093-4d34-900c-006c7b2e1747" providerId="ADAL" clId="{CC6C11C0-DD2E-45F4-824F-14FA2D1FFC6A}" dt="2025-11-29T11:59:29.432" v="1871" actId="478"/>
          <ac:spMkLst>
            <pc:docMk/>
            <pc:sldMk cId="1719633712" sldId="284"/>
            <ac:spMk id="21" creationId="{06F9F90A-EF70-35C4-BAF9-C26FA92EFCFE}"/>
          </ac:spMkLst>
        </pc:spChg>
        <pc:spChg chg="add del">
          <ac:chgData name="Shalin Shah" userId="497bc9f5-5093-4d34-900c-006c7b2e1747" providerId="ADAL" clId="{CC6C11C0-DD2E-45F4-824F-14FA2D1FFC6A}" dt="2025-11-29T12:01:58.463" v="1898" actId="478"/>
          <ac:spMkLst>
            <pc:docMk/>
            <pc:sldMk cId="1719633712" sldId="284"/>
            <ac:spMk id="25" creationId="{93781D3D-ABC1-9B7B-537D-55C950BF8CEC}"/>
          </ac:spMkLst>
        </pc:spChg>
        <pc:grpChg chg="add del">
          <ac:chgData name="Shalin Shah" userId="497bc9f5-5093-4d34-900c-006c7b2e1747" providerId="ADAL" clId="{CC6C11C0-DD2E-45F4-824F-14FA2D1FFC6A}" dt="2025-11-29T11:59:51.024" v="1872" actId="478"/>
          <ac:grpSpMkLst>
            <pc:docMk/>
            <pc:sldMk cId="1719633712" sldId="284"/>
            <ac:grpSpMk id="16" creationId="{F3D15DD5-72CB-7429-AC89-9FB2D100EC8B}"/>
          </ac:grpSpMkLst>
        </pc:grpChg>
        <pc:picChg chg="add mod">
          <ac:chgData name="Shalin Shah" userId="497bc9f5-5093-4d34-900c-006c7b2e1747" providerId="ADAL" clId="{CC6C11C0-DD2E-45F4-824F-14FA2D1FFC6A}" dt="2025-11-29T16:56:18.869" v="5736" actId="1076"/>
          <ac:picMkLst>
            <pc:docMk/>
            <pc:sldMk cId="1719633712" sldId="284"/>
            <ac:picMk id="3" creationId="{7959FCEA-224F-ABFC-DEC2-1797C920DD74}"/>
          </ac:picMkLst>
        </pc:picChg>
        <pc:picChg chg="add mod">
          <ac:chgData name="Shalin Shah" userId="497bc9f5-5093-4d34-900c-006c7b2e1747" providerId="ADAL" clId="{CC6C11C0-DD2E-45F4-824F-14FA2D1FFC6A}" dt="2025-11-29T16:51:53.676" v="5674" actId="14100"/>
          <ac:picMkLst>
            <pc:docMk/>
            <pc:sldMk cId="1719633712" sldId="284"/>
            <ac:picMk id="4" creationId="{CB156C78-78A5-CE50-6AE4-FE7A046EEB52}"/>
          </ac:picMkLst>
        </pc:picChg>
        <pc:picChg chg="add del">
          <ac:chgData name="Shalin Shah" userId="497bc9f5-5093-4d34-900c-006c7b2e1747" providerId="ADAL" clId="{CC6C11C0-DD2E-45F4-824F-14FA2D1FFC6A}" dt="2025-11-29T11:59:51.024" v="1872" actId="478"/>
          <ac:picMkLst>
            <pc:docMk/>
            <pc:sldMk cId="1719633712" sldId="284"/>
            <ac:picMk id="6" creationId="{EAE0B4F6-32BA-0388-A4CE-1074FB13FADD}"/>
          </ac:picMkLst>
        </pc:picChg>
        <pc:picChg chg="add del mod">
          <ac:chgData name="Shalin Shah" userId="497bc9f5-5093-4d34-900c-006c7b2e1747" providerId="ADAL" clId="{CC6C11C0-DD2E-45F4-824F-14FA2D1FFC6A}" dt="2025-11-29T16:18:15.444" v="5101" actId="21"/>
          <ac:picMkLst>
            <pc:docMk/>
            <pc:sldMk cId="1719633712" sldId="284"/>
            <ac:picMk id="15" creationId="{9A6E4A5B-A3A1-3652-F81A-1494086DA36E}"/>
          </ac:picMkLst>
        </pc:picChg>
        <pc:picChg chg="add del mod">
          <ac:chgData name="Shalin Shah" userId="497bc9f5-5093-4d34-900c-006c7b2e1747" providerId="ADAL" clId="{CC6C11C0-DD2E-45F4-824F-14FA2D1FFC6A}" dt="2025-11-29T16:25:20.034" v="5184" actId="478"/>
          <ac:picMkLst>
            <pc:docMk/>
            <pc:sldMk cId="1719633712" sldId="284"/>
            <ac:picMk id="24" creationId="{55B646ED-B8E0-547C-182F-3F40B6E051DB}"/>
          </ac:picMkLst>
        </pc:picChg>
        <pc:cxnChg chg="add del">
          <ac:chgData name="Shalin Shah" userId="497bc9f5-5093-4d34-900c-006c7b2e1747" providerId="ADAL" clId="{CC6C11C0-DD2E-45F4-824F-14FA2D1FFC6A}" dt="2025-11-29T11:59:51.024" v="1872" actId="478"/>
          <ac:cxnSpMkLst>
            <pc:docMk/>
            <pc:sldMk cId="1719633712" sldId="284"/>
            <ac:cxnSpMk id="7" creationId="{29A3F1E1-DADB-9F0F-DEDB-34A2534E11D8}"/>
          </ac:cxnSpMkLst>
        </pc:cxnChg>
        <pc:cxnChg chg="add mod">
          <ac:chgData name="Shalin Shah" userId="497bc9f5-5093-4d34-900c-006c7b2e1747" providerId="ADAL" clId="{CC6C11C0-DD2E-45F4-824F-14FA2D1FFC6A}" dt="2025-11-29T16:54:54.882" v="5716" actId="13822"/>
          <ac:cxnSpMkLst>
            <pc:docMk/>
            <pc:sldMk cId="1719633712" sldId="284"/>
            <ac:cxnSpMk id="8" creationId="{EB9A0F20-88AC-E7C5-85F0-AB01C829E8F7}"/>
          </ac:cxnSpMkLst>
        </pc:cxnChg>
        <pc:cxnChg chg="add del mod">
          <ac:chgData name="Shalin Shah" userId="497bc9f5-5093-4d34-900c-006c7b2e1747" providerId="ADAL" clId="{CC6C11C0-DD2E-45F4-824F-14FA2D1FFC6A}" dt="2025-11-29T16:25:17.517" v="5183" actId="478"/>
          <ac:cxnSpMkLst>
            <pc:docMk/>
            <pc:sldMk cId="1719633712" sldId="284"/>
            <ac:cxnSpMk id="27" creationId="{543969E1-8872-B251-9012-A3864A319FE6}"/>
          </ac:cxnSpMkLst>
        </pc:cxnChg>
        <pc:cxnChg chg="add del mod">
          <ac:chgData name="Shalin Shah" userId="497bc9f5-5093-4d34-900c-006c7b2e1747" providerId="ADAL" clId="{CC6C11C0-DD2E-45F4-824F-14FA2D1FFC6A}" dt="2025-11-29T12:02:30.357" v="1903" actId="478"/>
          <ac:cxnSpMkLst>
            <pc:docMk/>
            <pc:sldMk cId="1719633712" sldId="284"/>
            <ac:cxnSpMk id="28" creationId="{C5698093-528D-45CD-26D1-FD4B1794F2FC}"/>
          </ac:cxnSpMkLst>
        </pc:cxnChg>
        <pc:cxnChg chg="add del mod">
          <ac:chgData name="Shalin Shah" userId="497bc9f5-5093-4d34-900c-006c7b2e1747" providerId="ADAL" clId="{CC6C11C0-DD2E-45F4-824F-14FA2D1FFC6A}" dt="2025-11-29T12:02:50.895" v="1906" actId="478"/>
          <ac:cxnSpMkLst>
            <pc:docMk/>
            <pc:sldMk cId="1719633712" sldId="284"/>
            <ac:cxnSpMk id="30" creationId="{3E2656A8-074C-5A23-624B-8E350DBA43AE}"/>
          </ac:cxnSpMkLst>
        </pc:cxnChg>
        <pc:cxnChg chg="add del mod">
          <ac:chgData name="Shalin Shah" userId="497bc9f5-5093-4d34-900c-006c7b2e1747" providerId="ADAL" clId="{CC6C11C0-DD2E-45F4-824F-14FA2D1FFC6A}" dt="2025-11-29T16:25:21.993" v="5185" actId="478"/>
          <ac:cxnSpMkLst>
            <pc:docMk/>
            <pc:sldMk cId="1719633712" sldId="284"/>
            <ac:cxnSpMk id="32" creationId="{6ECB52B9-0AEE-0967-9A73-EE32DE2FF43B}"/>
          </ac:cxnSpMkLst>
        </pc:cxnChg>
      </pc:sldChg>
      <pc:sldChg chg="del">
        <pc:chgData name="Shalin Shah" userId="497bc9f5-5093-4d34-900c-006c7b2e1747" providerId="ADAL" clId="{CC6C11C0-DD2E-45F4-824F-14FA2D1FFC6A}" dt="2025-11-29T13:18:10.135" v="2780" actId="47"/>
        <pc:sldMkLst>
          <pc:docMk/>
          <pc:sldMk cId="2475314926" sldId="285"/>
        </pc:sldMkLst>
      </pc:sldChg>
      <pc:sldChg chg="addSp delSp modSp mod ord">
        <pc:chgData name="Shalin Shah" userId="497bc9f5-5093-4d34-900c-006c7b2e1747" providerId="ADAL" clId="{CC6C11C0-DD2E-45F4-824F-14FA2D1FFC6A}" dt="2025-11-29T16:51:23.807" v="5669"/>
        <pc:sldMkLst>
          <pc:docMk/>
          <pc:sldMk cId="578723783" sldId="286"/>
        </pc:sldMkLst>
        <pc:spChg chg="del mod">
          <ac:chgData name="Shalin Shah" userId="497bc9f5-5093-4d34-900c-006c7b2e1747" providerId="ADAL" clId="{CC6C11C0-DD2E-45F4-824F-14FA2D1FFC6A}" dt="2025-11-29T16:44:07.330" v="5625" actId="478"/>
          <ac:spMkLst>
            <pc:docMk/>
            <pc:sldMk cId="578723783" sldId="286"/>
            <ac:spMk id="2" creationId="{BDEB1291-82E1-22D8-6D2E-22C9251D8187}"/>
          </ac:spMkLst>
        </pc:spChg>
        <pc:spChg chg="add del mod">
          <ac:chgData name="Shalin Shah" userId="497bc9f5-5093-4d34-900c-006c7b2e1747" providerId="ADAL" clId="{CC6C11C0-DD2E-45F4-824F-14FA2D1FFC6A}" dt="2025-11-29T12:36:35.558" v="2333"/>
          <ac:spMkLst>
            <pc:docMk/>
            <pc:sldMk cId="578723783" sldId="286"/>
            <ac:spMk id="3" creationId="{8BEA7D00-1D22-A8D8-30FA-0BBFB5213E4B}"/>
          </ac:spMkLst>
        </pc:spChg>
        <pc:spChg chg="add del mod">
          <ac:chgData name="Shalin Shah" userId="497bc9f5-5093-4d34-900c-006c7b2e1747" providerId="ADAL" clId="{CC6C11C0-DD2E-45F4-824F-14FA2D1FFC6A}" dt="2025-11-29T16:44:11.355" v="5626" actId="478"/>
          <ac:spMkLst>
            <pc:docMk/>
            <pc:sldMk cId="578723783" sldId="286"/>
            <ac:spMk id="4" creationId="{EA6C0902-FB0B-4B84-D840-824C1FAF8873}"/>
          </ac:spMkLst>
        </pc:spChg>
        <pc:spChg chg="add mod">
          <ac:chgData name="Shalin Shah" userId="497bc9f5-5093-4d34-900c-006c7b2e1747" providerId="ADAL" clId="{CC6C11C0-DD2E-45F4-824F-14FA2D1FFC6A}" dt="2025-11-29T13:18:54.418" v="2783" actId="164"/>
          <ac:spMkLst>
            <pc:docMk/>
            <pc:sldMk cId="578723783" sldId="286"/>
            <ac:spMk id="5" creationId="{DA67EB71-8D81-2242-AFBF-FE2E64E03969}"/>
          </ac:spMkLst>
        </pc:spChg>
        <pc:spChg chg="add mod">
          <ac:chgData name="Shalin Shah" userId="497bc9f5-5093-4d34-900c-006c7b2e1747" providerId="ADAL" clId="{CC6C11C0-DD2E-45F4-824F-14FA2D1FFC6A}" dt="2025-11-29T16:44:35.074" v="5665" actId="14100"/>
          <ac:spMkLst>
            <pc:docMk/>
            <pc:sldMk cId="578723783" sldId="286"/>
            <ac:spMk id="6" creationId="{BF75358B-6E73-8108-B5F4-09D166A8FB16}"/>
          </ac:spMkLst>
        </pc:spChg>
        <pc:spChg chg="add mod">
          <ac:chgData name="Shalin Shah" userId="497bc9f5-5093-4d34-900c-006c7b2e1747" providerId="ADAL" clId="{CC6C11C0-DD2E-45F4-824F-14FA2D1FFC6A}" dt="2025-11-29T13:18:54.418" v="2783" actId="164"/>
          <ac:spMkLst>
            <pc:docMk/>
            <pc:sldMk cId="578723783" sldId="286"/>
            <ac:spMk id="8" creationId="{4FAE0E93-A818-39DD-667D-BEF8909F8010}"/>
          </ac:spMkLst>
        </pc:spChg>
        <pc:spChg chg="add mod">
          <ac:chgData name="Shalin Shah" userId="497bc9f5-5093-4d34-900c-006c7b2e1747" providerId="ADAL" clId="{CC6C11C0-DD2E-45F4-824F-14FA2D1FFC6A}" dt="2025-11-29T13:18:54.418" v="2783" actId="164"/>
          <ac:spMkLst>
            <pc:docMk/>
            <pc:sldMk cId="578723783" sldId="286"/>
            <ac:spMk id="9" creationId="{A1DB7AE1-3D35-12A0-FAF3-6439890C5DB9}"/>
          </ac:spMkLst>
        </pc:spChg>
        <pc:spChg chg="add mod">
          <ac:chgData name="Shalin Shah" userId="497bc9f5-5093-4d34-900c-006c7b2e1747" providerId="ADAL" clId="{CC6C11C0-DD2E-45F4-824F-14FA2D1FFC6A}" dt="2025-11-29T13:18:54.418" v="2783" actId="164"/>
          <ac:spMkLst>
            <pc:docMk/>
            <pc:sldMk cId="578723783" sldId="286"/>
            <ac:spMk id="13" creationId="{EC73E9FE-24E6-3343-CA82-ACAD554B40AC}"/>
          </ac:spMkLst>
        </pc:spChg>
        <pc:spChg chg="add mod">
          <ac:chgData name="Shalin Shah" userId="497bc9f5-5093-4d34-900c-006c7b2e1747" providerId="ADAL" clId="{CC6C11C0-DD2E-45F4-824F-14FA2D1FFC6A}" dt="2025-11-29T13:18:54.418" v="2783" actId="164"/>
          <ac:spMkLst>
            <pc:docMk/>
            <pc:sldMk cId="578723783" sldId="286"/>
            <ac:spMk id="22" creationId="{0FC3C577-18EA-1FAF-26A0-CCD302FF7C79}"/>
          </ac:spMkLst>
        </pc:spChg>
        <pc:spChg chg="add mod ord">
          <ac:chgData name="Shalin Shah" userId="497bc9f5-5093-4d34-900c-006c7b2e1747" providerId="ADAL" clId="{CC6C11C0-DD2E-45F4-824F-14FA2D1FFC6A}" dt="2025-11-29T13:19:07.631" v="2785" actId="1076"/>
          <ac:spMkLst>
            <pc:docMk/>
            <pc:sldMk cId="578723783" sldId="286"/>
            <ac:spMk id="23" creationId="{5741387E-A88D-32F5-B919-0515640994EE}"/>
          </ac:spMkLst>
        </pc:spChg>
        <pc:spChg chg="add del mod">
          <ac:chgData name="Shalin Shah" userId="497bc9f5-5093-4d34-900c-006c7b2e1747" providerId="ADAL" clId="{CC6C11C0-DD2E-45F4-824F-14FA2D1FFC6A}" dt="2025-11-29T12:50:58.077" v="2494" actId="478"/>
          <ac:spMkLst>
            <pc:docMk/>
            <pc:sldMk cId="578723783" sldId="286"/>
            <ac:spMk id="25" creationId="{3C122D9A-8534-49BB-D0FF-6B817DABB825}"/>
          </ac:spMkLst>
        </pc:spChg>
        <pc:spChg chg="add del mod">
          <ac:chgData name="Shalin Shah" userId="497bc9f5-5093-4d34-900c-006c7b2e1747" providerId="ADAL" clId="{CC6C11C0-DD2E-45F4-824F-14FA2D1FFC6A}" dt="2025-11-29T12:49:42.531" v="2446"/>
          <ac:spMkLst>
            <pc:docMk/>
            <pc:sldMk cId="578723783" sldId="286"/>
            <ac:spMk id="26" creationId="{7FB5D5E1-F8F0-66C0-E49A-5F3C5B1998FF}"/>
          </ac:spMkLst>
        </pc:spChg>
        <pc:spChg chg="add del mod">
          <ac:chgData name="Shalin Shah" userId="497bc9f5-5093-4d34-900c-006c7b2e1747" providerId="ADAL" clId="{CC6C11C0-DD2E-45F4-824F-14FA2D1FFC6A}" dt="2025-11-29T12:51:16.012" v="2496" actId="21"/>
          <ac:spMkLst>
            <pc:docMk/>
            <pc:sldMk cId="578723783" sldId="286"/>
            <ac:spMk id="28" creationId="{46271A67-86F6-9423-F3B6-CB5F87881774}"/>
          </ac:spMkLst>
        </pc:spChg>
        <pc:spChg chg="add mod ord">
          <ac:chgData name="Shalin Shah" userId="497bc9f5-5093-4d34-900c-006c7b2e1747" providerId="ADAL" clId="{CC6C11C0-DD2E-45F4-824F-14FA2D1FFC6A}" dt="2025-11-29T13:15:13.560" v="2763" actId="1076"/>
          <ac:spMkLst>
            <pc:docMk/>
            <pc:sldMk cId="578723783" sldId="286"/>
            <ac:spMk id="29" creationId="{5FE36DDD-CF6F-DEF2-A49A-8315B8C1E967}"/>
          </ac:spMkLst>
        </pc:spChg>
        <pc:spChg chg="add del mod">
          <ac:chgData name="Shalin Shah" userId="497bc9f5-5093-4d34-900c-006c7b2e1747" providerId="ADAL" clId="{CC6C11C0-DD2E-45F4-824F-14FA2D1FFC6A}" dt="2025-11-29T12:56:49.909" v="2541" actId="21"/>
          <ac:spMkLst>
            <pc:docMk/>
            <pc:sldMk cId="578723783" sldId="286"/>
            <ac:spMk id="30" creationId="{805F0A66-1D00-C30E-1D9A-EE81F06696B6}"/>
          </ac:spMkLst>
        </pc:spChg>
        <pc:spChg chg="add mod">
          <ac:chgData name="Shalin Shah" userId="497bc9f5-5093-4d34-900c-006c7b2e1747" providerId="ADAL" clId="{CC6C11C0-DD2E-45F4-824F-14FA2D1FFC6A}" dt="2025-11-29T12:56:22.193" v="2536" actId="1076"/>
          <ac:spMkLst>
            <pc:docMk/>
            <pc:sldMk cId="578723783" sldId="286"/>
            <ac:spMk id="31" creationId="{46271A67-86F6-9423-F3B6-CB5F87881774}"/>
          </ac:spMkLst>
        </pc:spChg>
        <pc:spChg chg="add mod">
          <ac:chgData name="Shalin Shah" userId="497bc9f5-5093-4d34-900c-006c7b2e1747" providerId="ADAL" clId="{CC6C11C0-DD2E-45F4-824F-14FA2D1FFC6A}" dt="2025-11-29T13:14:02.059" v="2742" actId="1076"/>
          <ac:spMkLst>
            <pc:docMk/>
            <pc:sldMk cId="578723783" sldId="286"/>
            <ac:spMk id="33" creationId="{EEC5FA20-33CE-A4B5-E629-C8D8F924E58B}"/>
          </ac:spMkLst>
        </pc:spChg>
        <pc:spChg chg="add mod">
          <ac:chgData name="Shalin Shah" userId="497bc9f5-5093-4d34-900c-006c7b2e1747" providerId="ADAL" clId="{CC6C11C0-DD2E-45F4-824F-14FA2D1FFC6A}" dt="2025-11-29T13:17:08.554" v="2776" actId="14100"/>
          <ac:spMkLst>
            <pc:docMk/>
            <pc:sldMk cId="578723783" sldId="286"/>
            <ac:spMk id="36" creationId="{E166F1B3-B141-2189-EB2D-D6B73582D841}"/>
          </ac:spMkLst>
        </pc:spChg>
        <pc:spChg chg="add mod">
          <ac:chgData name="Shalin Shah" userId="497bc9f5-5093-4d34-900c-006c7b2e1747" providerId="ADAL" clId="{CC6C11C0-DD2E-45F4-824F-14FA2D1FFC6A}" dt="2025-11-29T13:17:22.313" v="2778" actId="1076"/>
          <ac:spMkLst>
            <pc:docMk/>
            <pc:sldMk cId="578723783" sldId="286"/>
            <ac:spMk id="37" creationId="{9AAA1DE6-69FB-45FE-A608-0FE36B28B3F6}"/>
          </ac:spMkLst>
        </pc:spChg>
        <pc:spChg chg="add mod">
          <ac:chgData name="Shalin Shah" userId="497bc9f5-5093-4d34-900c-006c7b2e1747" providerId="ADAL" clId="{CC6C11C0-DD2E-45F4-824F-14FA2D1FFC6A}" dt="2025-11-29T13:11:55.194" v="2730" actId="1076"/>
          <ac:spMkLst>
            <pc:docMk/>
            <pc:sldMk cId="578723783" sldId="286"/>
            <ac:spMk id="38" creationId="{318516A3-9E35-C2B2-C3BD-AC36BB4B7C90}"/>
          </ac:spMkLst>
        </pc:spChg>
        <pc:spChg chg="add mod">
          <ac:chgData name="Shalin Shah" userId="497bc9f5-5093-4d34-900c-006c7b2e1747" providerId="ADAL" clId="{CC6C11C0-DD2E-45F4-824F-14FA2D1FFC6A}" dt="2025-11-29T13:11:55.194" v="2730" actId="1076"/>
          <ac:spMkLst>
            <pc:docMk/>
            <pc:sldMk cId="578723783" sldId="286"/>
            <ac:spMk id="39" creationId="{3A4E905C-9A69-F0FC-2EE0-2D996123B632}"/>
          </ac:spMkLst>
        </pc:spChg>
        <pc:spChg chg="add mod">
          <ac:chgData name="Shalin Shah" userId="497bc9f5-5093-4d34-900c-006c7b2e1747" providerId="ADAL" clId="{CC6C11C0-DD2E-45F4-824F-14FA2D1FFC6A}" dt="2025-11-29T13:16:35.884" v="2771" actId="1076"/>
          <ac:spMkLst>
            <pc:docMk/>
            <pc:sldMk cId="578723783" sldId="286"/>
            <ac:spMk id="40" creationId="{25FB9404-4FEE-D3FD-C318-76A70DF24EB6}"/>
          </ac:spMkLst>
        </pc:spChg>
        <pc:spChg chg="add mod">
          <ac:chgData name="Shalin Shah" userId="497bc9f5-5093-4d34-900c-006c7b2e1747" providerId="ADAL" clId="{CC6C11C0-DD2E-45F4-824F-14FA2D1FFC6A}" dt="2025-11-29T13:16:58.875" v="2775" actId="14100"/>
          <ac:spMkLst>
            <pc:docMk/>
            <pc:sldMk cId="578723783" sldId="286"/>
            <ac:spMk id="41" creationId="{A1C79EC1-33F2-985F-4F50-E3DDBAF39898}"/>
          </ac:spMkLst>
        </pc:spChg>
        <pc:spChg chg="add mod">
          <ac:chgData name="Shalin Shah" userId="497bc9f5-5093-4d34-900c-006c7b2e1747" providerId="ADAL" clId="{CC6C11C0-DD2E-45F4-824F-14FA2D1FFC6A}" dt="2025-11-29T13:14:06.613" v="2743" actId="1076"/>
          <ac:spMkLst>
            <pc:docMk/>
            <pc:sldMk cId="578723783" sldId="286"/>
            <ac:spMk id="44" creationId="{4BB5DB88-3C99-AC51-92DC-7A1EFC670BE3}"/>
          </ac:spMkLst>
        </pc:spChg>
        <pc:spChg chg="add mod">
          <ac:chgData name="Shalin Shah" userId="497bc9f5-5093-4d34-900c-006c7b2e1747" providerId="ADAL" clId="{CC6C11C0-DD2E-45F4-824F-14FA2D1FFC6A}" dt="2025-11-29T13:14:37.682" v="2748" actId="1076"/>
          <ac:spMkLst>
            <pc:docMk/>
            <pc:sldMk cId="578723783" sldId="286"/>
            <ac:spMk id="45" creationId="{93F469B0-B827-7E65-F6E9-D715F09DE70D}"/>
          </ac:spMkLst>
        </pc:spChg>
        <pc:spChg chg="add mod">
          <ac:chgData name="Shalin Shah" userId="497bc9f5-5093-4d34-900c-006c7b2e1747" providerId="ADAL" clId="{CC6C11C0-DD2E-45F4-824F-14FA2D1FFC6A}" dt="2025-11-29T13:15:01.050" v="2762" actId="20577"/>
          <ac:spMkLst>
            <pc:docMk/>
            <pc:sldMk cId="578723783" sldId="286"/>
            <ac:spMk id="56" creationId="{458E2D49-8CF4-1AD0-B45F-62DD8E1B051C}"/>
          </ac:spMkLst>
        </pc:spChg>
        <pc:spChg chg="add mod">
          <ac:chgData name="Shalin Shah" userId="497bc9f5-5093-4d34-900c-006c7b2e1747" providerId="ADAL" clId="{CC6C11C0-DD2E-45F4-824F-14FA2D1FFC6A}" dt="2025-11-29T13:16:10.481" v="2767"/>
          <ac:spMkLst>
            <pc:docMk/>
            <pc:sldMk cId="578723783" sldId="286"/>
            <ac:spMk id="59" creationId="{F1EAF27B-FCBF-6643-C1CA-0A57E0697AB5}"/>
          </ac:spMkLst>
        </pc:spChg>
        <pc:spChg chg="add mod">
          <ac:chgData name="Shalin Shah" userId="497bc9f5-5093-4d34-900c-006c7b2e1747" providerId="ADAL" clId="{CC6C11C0-DD2E-45F4-824F-14FA2D1FFC6A}" dt="2025-11-29T13:16:10.481" v="2767"/>
          <ac:spMkLst>
            <pc:docMk/>
            <pc:sldMk cId="578723783" sldId="286"/>
            <ac:spMk id="60" creationId="{888AF46B-542C-E70F-9E06-E070D1646387}"/>
          </ac:spMkLst>
        </pc:spChg>
        <pc:spChg chg="add mod">
          <ac:chgData name="Shalin Shah" userId="497bc9f5-5093-4d34-900c-006c7b2e1747" providerId="ADAL" clId="{CC6C11C0-DD2E-45F4-824F-14FA2D1FFC6A}" dt="2025-11-29T13:16:10.481" v="2767"/>
          <ac:spMkLst>
            <pc:docMk/>
            <pc:sldMk cId="578723783" sldId="286"/>
            <ac:spMk id="61" creationId="{0CAB7AB6-3B46-C3A2-131D-1DAB0016684D}"/>
          </ac:spMkLst>
        </pc:spChg>
        <pc:spChg chg="add mod">
          <ac:chgData name="Shalin Shah" userId="497bc9f5-5093-4d34-900c-006c7b2e1747" providerId="ADAL" clId="{CC6C11C0-DD2E-45F4-824F-14FA2D1FFC6A}" dt="2025-11-29T13:16:22.570" v="2769" actId="1076"/>
          <ac:spMkLst>
            <pc:docMk/>
            <pc:sldMk cId="578723783" sldId="286"/>
            <ac:spMk id="62" creationId="{80EF8940-8331-C731-A5F8-D350166EB3CE}"/>
          </ac:spMkLst>
        </pc:spChg>
        <pc:spChg chg="add mod">
          <ac:chgData name="Shalin Shah" userId="497bc9f5-5093-4d34-900c-006c7b2e1747" providerId="ADAL" clId="{CC6C11C0-DD2E-45F4-824F-14FA2D1FFC6A}" dt="2025-11-29T13:16:30.424" v="2770" actId="1076"/>
          <ac:spMkLst>
            <pc:docMk/>
            <pc:sldMk cId="578723783" sldId="286"/>
            <ac:spMk id="63" creationId="{B5D85BD1-9C67-539A-F1C2-27F79C133D5C}"/>
          </ac:spMkLst>
        </pc:spChg>
        <pc:grpChg chg="add mod">
          <ac:chgData name="Shalin Shah" userId="497bc9f5-5093-4d34-900c-006c7b2e1747" providerId="ADAL" clId="{CC6C11C0-DD2E-45F4-824F-14FA2D1FFC6A}" dt="2025-11-29T13:19:00.403" v="2784" actId="1076"/>
          <ac:grpSpMkLst>
            <pc:docMk/>
            <pc:sldMk cId="578723783" sldId="286"/>
            <ac:grpSpMk id="1024" creationId="{7E71E686-D09D-099D-04CB-D8F377D9850E}"/>
          </ac:grpSpMkLst>
        </pc:grpChg>
        <pc:picChg chg="del">
          <ac:chgData name="Shalin Shah" userId="497bc9f5-5093-4d34-900c-006c7b2e1747" providerId="ADAL" clId="{CC6C11C0-DD2E-45F4-824F-14FA2D1FFC6A}" dt="2025-11-29T12:34:31.589" v="2329" actId="478"/>
          <ac:picMkLst>
            <pc:docMk/>
            <pc:sldMk cId="578723783" sldId="286"/>
            <ac:picMk id="4" creationId="{AF08CC9B-490E-79C8-4DD3-85CFE4AA639F}"/>
          </ac:picMkLst>
        </pc:picChg>
        <pc:picChg chg="add mod">
          <ac:chgData name="Shalin Shah" userId="497bc9f5-5093-4d34-900c-006c7b2e1747" providerId="ADAL" clId="{CC6C11C0-DD2E-45F4-824F-14FA2D1FFC6A}" dt="2025-11-29T13:18:54.418" v="2783" actId="164"/>
          <ac:picMkLst>
            <pc:docMk/>
            <pc:sldMk cId="578723783" sldId="286"/>
            <ac:picMk id="7" creationId="{0696A1D7-16CC-D5E2-FAE9-1DAB84CB4E2A}"/>
          </ac:picMkLst>
        </pc:picChg>
        <pc:picChg chg="add del mod">
          <ac:chgData name="Shalin Shah" userId="497bc9f5-5093-4d34-900c-006c7b2e1747" providerId="ADAL" clId="{CC6C11C0-DD2E-45F4-824F-14FA2D1FFC6A}" dt="2025-11-29T12:41:05.412" v="2388" actId="478"/>
          <ac:picMkLst>
            <pc:docMk/>
            <pc:sldMk cId="578723783" sldId="286"/>
            <ac:picMk id="10" creationId="{D7D3C92F-2301-F9CF-A23E-77D3F89CDA27}"/>
          </ac:picMkLst>
        </pc:picChg>
        <pc:picChg chg="add mod">
          <ac:chgData name="Shalin Shah" userId="497bc9f5-5093-4d34-900c-006c7b2e1747" providerId="ADAL" clId="{CC6C11C0-DD2E-45F4-824F-14FA2D1FFC6A}" dt="2025-11-29T13:18:54.418" v="2783" actId="164"/>
          <ac:picMkLst>
            <pc:docMk/>
            <pc:sldMk cId="578723783" sldId="286"/>
            <ac:picMk id="12" creationId="{65EE52DE-3FA1-1A3C-54C0-F6BD6D5C748D}"/>
          </ac:picMkLst>
        </pc:picChg>
        <pc:picChg chg="add del mod">
          <ac:chgData name="Shalin Shah" userId="497bc9f5-5093-4d34-900c-006c7b2e1747" providerId="ADAL" clId="{CC6C11C0-DD2E-45F4-824F-14FA2D1FFC6A}" dt="2025-11-29T12:44:29.350" v="2422" actId="478"/>
          <ac:picMkLst>
            <pc:docMk/>
            <pc:sldMk cId="578723783" sldId="286"/>
            <ac:picMk id="14" creationId="{38CD1C24-CD44-09B5-14F8-00756C0BACE6}"/>
          </ac:picMkLst>
        </pc:picChg>
        <pc:picChg chg="del">
          <ac:chgData name="Shalin Shah" userId="497bc9f5-5093-4d34-900c-006c7b2e1747" providerId="ADAL" clId="{CC6C11C0-DD2E-45F4-824F-14FA2D1FFC6A}" dt="2025-11-29T12:34:27.597" v="2327" actId="478"/>
          <ac:picMkLst>
            <pc:docMk/>
            <pc:sldMk cId="578723783" sldId="286"/>
            <ac:picMk id="15" creationId="{A01D0FA3-7E0B-2392-6AC7-B22454984E62}"/>
          </ac:picMkLst>
        </pc:picChg>
        <pc:picChg chg="add mod">
          <ac:chgData name="Shalin Shah" userId="497bc9f5-5093-4d34-900c-006c7b2e1747" providerId="ADAL" clId="{CC6C11C0-DD2E-45F4-824F-14FA2D1FFC6A}" dt="2025-11-29T13:18:54.418" v="2783" actId="164"/>
          <ac:picMkLst>
            <pc:docMk/>
            <pc:sldMk cId="578723783" sldId="286"/>
            <ac:picMk id="17" creationId="{67EDF54F-0A7A-BC33-01BC-42AA70115F50}"/>
          </ac:picMkLst>
        </pc:picChg>
        <pc:picChg chg="del">
          <ac:chgData name="Shalin Shah" userId="497bc9f5-5093-4d34-900c-006c7b2e1747" providerId="ADAL" clId="{CC6C11C0-DD2E-45F4-824F-14FA2D1FFC6A}" dt="2025-11-29T12:34:29.285" v="2328" actId="478"/>
          <ac:picMkLst>
            <pc:docMk/>
            <pc:sldMk cId="578723783" sldId="286"/>
            <ac:picMk id="24" creationId="{FA5A40DB-07F8-5294-38C5-F6C71FB4E6E3}"/>
          </ac:picMkLst>
        </pc:picChg>
        <pc:picChg chg="add mod">
          <ac:chgData name="Shalin Shah" userId="497bc9f5-5093-4d34-900c-006c7b2e1747" providerId="ADAL" clId="{CC6C11C0-DD2E-45F4-824F-14FA2D1FFC6A}" dt="2025-11-29T13:14:02.059" v="2742" actId="1076"/>
          <ac:picMkLst>
            <pc:docMk/>
            <pc:sldMk cId="578723783" sldId="286"/>
            <ac:picMk id="35" creationId="{5062FCB9-3462-DF55-FFE2-4C541C63CC5C}"/>
          </ac:picMkLst>
        </pc:picChg>
        <pc:picChg chg="add mod">
          <ac:chgData name="Shalin Shah" userId="497bc9f5-5093-4d34-900c-006c7b2e1747" providerId="ADAL" clId="{CC6C11C0-DD2E-45F4-824F-14FA2D1FFC6A}" dt="2025-11-29T13:16:40.546" v="2772" actId="1076"/>
          <ac:picMkLst>
            <pc:docMk/>
            <pc:sldMk cId="578723783" sldId="286"/>
            <ac:picMk id="43" creationId="{2594175B-AD94-7780-D6F4-2408E23C4898}"/>
          </ac:picMkLst>
        </pc:picChg>
        <pc:picChg chg="add mod">
          <ac:chgData name="Shalin Shah" userId="497bc9f5-5093-4d34-900c-006c7b2e1747" providerId="ADAL" clId="{CC6C11C0-DD2E-45F4-824F-14FA2D1FFC6A}" dt="2025-11-29T13:14:44.498" v="2749" actId="1076"/>
          <ac:picMkLst>
            <pc:docMk/>
            <pc:sldMk cId="578723783" sldId="286"/>
            <ac:picMk id="47" creationId="{742AD84F-56EB-341B-EA55-24279F5EA5C0}"/>
          </ac:picMkLst>
        </pc:picChg>
        <pc:picChg chg="add mod">
          <ac:chgData name="Shalin Shah" userId="497bc9f5-5093-4d34-900c-006c7b2e1747" providerId="ADAL" clId="{CC6C11C0-DD2E-45F4-824F-14FA2D1FFC6A}" dt="2025-11-29T13:11:55.194" v="2730" actId="1076"/>
          <ac:picMkLst>
            <pc:docMk/>
            <pc:sldMk cId="578723783" sldId="286"/>
            <ac:picMk id="49" creationId="{BF87EF44-BD69-62DC-86DD-58151C8F2B39}"/>
          </ac:picMkLst>
        </pc:picChg>
        <pc:picChg chg="add del mod">
          <ac:chgData name="Shalin Shah" userId="497bc9f5-5093-4d34-900c-006c7b2e1747" providerId="ADAL" clId="{CC6C11C0-DD2E-45F4-824F-14FA2D1FFC6A}" dt="2025-11-29T13:09:53.977" v="2711" actId="478"/>
          <ac:picMkLst>
            <pc:docMk/>
            <pc:sldMk cId="578723783" sldId="286"/>
            <ac:picMk id="51" creationId="{E0B14BA5-8EE1-D7D2-6675-05969C7171A7}"/>
          </ac:picMkLst>
        </pc:picChg>
        <pc:picChg chg="add mod">
          <ac:chgData name="Shalin Shah" userId="497bc9f5-5093-4d34-900c-006c7b2e1747" providerId="ADAL" clId="{CC6C11C0-DD2E-45F4-824F-14FA2D1FFC6A}" dt="2025-11-29T13:14:33.945" v="2747" actId="1076"/>
          <ac:picMkLst>
            <pc:docMk/>
            <pc:sldMk cId="578723783" sldId="286"/>
            <ac:picMk id="53" creationId="{48EBDD28-B29D-A0B5-63C8-E8295E9C19CA}"/>
          </ac:picMkLst>
        </pc:picChg>
        <pc:picChg chg="add mod">
          <ac:chgData name="Shalin Shah" userId="497bc9f5-5093-4d34-900c-006c7b2e1747" providerId="ADAL" clId="{CC6C11C0-DD2E-45F4-824F-14FA2D1FFC6A}" dt="2025-11-29T13:11:55.194" v="2730" actId="1076"/>
          <ac:picMkLst>
            <pc:docMk/>
            <pc:sldMk cId="578723783" sldId="286"/>
            <ac:picMk id="55" creationId="{69313C35-614C-BC31-F46C-423844A5B051}"/>
          </ac:picMkLst>
        </pc:picChg>
        <pc:picChg chg="add mod">
          <ac:chgData name="Shalin Shah" userId="497bc9f5-5093-4d34-900c-006c7b2e1747" providerId="ADAL" clId="{CC6C11C0-DD2E-45F4-824F-14FA2D1FFC6A}" dt="2025-11-29T13:15:40.017" v="2766" actId="207"/>
          <ac:picMkLst>
            <pc:docMk/>
            <pc:sldMk cId="578723783" sldId="286"/>
            <ac:picMk id="58" creationId="{9B96A836-9459-4664-20A9-B76DB87224F5}"/>
          </ac:picMkLst>
        </pc:picChg>
        <pc:picChg chg="add del mod">
          <ac:chgData name="Shalin Shah" userId="497bc9f5-5093-4d34-900c-006c7b2e1747" providerId="ADAL" clId="{CC6C11C0-DD2E-45F4-824F-14FA2D1FFC6A}" dt="2025-11-29T13:09:26.783" v="2708" actId="478"/>
          <ac:picMkLst>
            <pc:docMk/>
            <pc:sldMk cId="578723783" sldId="286"/>
            <ac:picMk id="1026" creationId="{A3CCC5DA-B6C9-8DBD-0076-BDB8169A1F5E}"/>
          </ac:picMkLst>
        </pc:picChg>
        <pc:cxnChg chg="del">
          <ac:chgData name="Shalin Shah" userId="497bc9f5-5093-4d34-900c-006c7b2e1747" providerId="ADAL" clId="{CC6C11C0-DD2E-45F4-824F-14FA2D1FFC6A}" dt="2025-11-29T12:34:35.364" v="2330" actId="478"/>
          <ac:cxnSpMkLst>
            <pc:docMk/>
            <pc:sldMk cId="578723783" sldId="286"/>
            <ac:cxnSpMk id="27" creationId="{E3C81AA2-B19B-9E35-9950-AE3788248643}"/>
          </ac:cxnSpMkLst>
        </pc:cxnChg>
        <pc:cxnChg chg="del mod">
          <ac:chgData name="Shalin Shah" userId="497bc9f5-5093-4d34-900c-006c7b2e1747" providerId="ADAL" clId="{CC6C11C0-DD2E-45F4-824F-14FA2D1FFC6A}" dt="2025-11-29T12:34:35.364" v="2330" actId="478"/>
          <ac:cxnSpMkLst>
            <pc:docMk/>
            <pc:sldMk cId="578723783" sldId="286"/>
            <ac:cxnSpMk id="32" creationId="{0B4FB65C-D9C3-F382-7CA6-6DD6B0F87685}"/>
          </ac:cxnSpMkLst>
        </pc:cxnChg>
      </pc:sldChg>
      <pc:sldChg chg="addSp delSp modSp mod">
        <pc:chgData name="Shalin Shah" userId="497bc9f5-5093-4d34-900c-006c7b2e1747" providerId="ADAL" clId="{CC6C11C0-DD2E-45F4-824F-14FA2D1FFC6A}" dt="2025-11-29T16:07:27.225" v="4973" actId="1076"/>
        <pc:sldMkLst>
          <pc:docMk/>
          <pc:sldMk cId="4101586123" sldId="287"/>
        </pc:sldMkLst>
        <pc:spChg chg="mod">
          <ac:chgData name="Shalin Shah" userId="497bc9f5-5093-4d34-900c-006c7b2e1747" providerId="ADAL" clId="{CC6C11C0-DD2E-45F4-824F-14FA2D1FFC6A}" dt="2025-11-29T14:59:03.667" v="3475" actId="27636"/>
          <ac:spMkLst>
            <pc:docMk/>
            <pc:sldMk cId="4101586123" sldId="287"/>
            <ac:spMk id="2" creationId="{4014C387-71C3-6F70-A8D6-469E19B67E42}"/>
          </ac:spMkLst>
        </pc:spChg>
        <pc:spChg chg="add mod ord">
          <ac:chgData name="Shalin Shah" userId="497bc9f5-5093-4d34-900c-006c7b2e1747" providerId="ADAL" clId="{CC6C11C0-DD2E-45F4-824F-14FA2D1FFC6A}" dt="2025-11-29T16:06:20.633" v="4964" actId="164"/>
          <ac:spMkLst>
            <pc:docMk/>
            <pc:sldMk cId="4101586123" sldId="287"/>
            <ac:spMk id="4" creationId="{E7A8A19D-EB97-7C0C-B4CF-514382653363}"/>
          </ac:spMkLst>
        </pc:spChg>
        <pc:spChg chg="add mod">
          <ac:chgData name="Shalin Shah" userId="497bc9f5-5093-4d34-900c-006c7b2e1747" providerId="ADAL" clId="{CC6C11C0-DD2E-45F4-824F-14FA2D1FFC6A}" dt="2025-11-29T16:06:20.633" v="4964" actId="164"/>
          <ac:spMkLst>
            <pc:docMk/>
            <pc:sldMk cId="4101586123" sldId="287"/>
            <ac:spMk id="6" creationId="{91E3A612-54CB-AF71-8E3A-6EBCB3177382}"/>
          </ac:spMkLst>
        </pc:spChg>
        <pc:spChg chg="add del mod">
          <ac:chgData name="Shalin Shah" userId="497bc9f5-5093-4d34-900c-006c7b2e1747" providerId="ADAL" clId="{CC6C11C0-DD2E-45F4-824F-14FA2D1FFC6A}" dt="2025-11-29T14:53:21.338" v="3150" actId="478"/>
          <ac:spMkLst>
            <pc:docMk/>
            <pc:sldMk cId="4101586123" sldId="287"/>
            <ac:spMk id="10" creationId="{8011486E-9314-2B13-8394-B7418EF13D8C}"/>
          </ac:spMkLst>
        </pc:spChg>
        <pc:spChg chg="add del mod">
          <ac:chgData name="Shalin Shah" userId="497bc9f5-5093-4d34-900c-006c7b2e1747" providerId="ADAL" clId="{CC6C11C0-DD2E-45F4-824F-14FA2D1FFC6A}" dt="2025-11-29T14:53:21.338" v="3150" actId="478"/>
          <ac:spMkLst>
            <pc:docMk/>
            <pc:sldMk cId="4101586123" sldId="287"/>
            <ac:spMk id="11" creationId="{14BEF8BF-452C-0353-7819-2B5A1FEC6D8B}"/>
          </ac:spMkLst>
        </pc:spChg>
        <pc:spChg chg="add del mod">
          <ac:chgData name="Shalin Shah" userId="497bc9f5-5093-4d34-900c-006c7b2e1747" providerId="ADAL" clId="{CC6C11C0-DD2E-45F4-824F-14FA2D1FFC6A}" dt="2025-11-29T14:53:21.338" v="3150" actId="478"/>
          <ac:spMkLst>
            <pc:docMk/>
            <pc:sldMk cId="4101586123" sldId="287"/>
            <ac:spMk id="14" creationId="{815BF7DB-78DD-6313-AA79-F3C94EB07194}"/>
          </ac:spMkLst>
        </pc:spChg>
        <pc:spChg chg="add mod">
          <ac:chgData name="Shalin Shah" userId="497bc9f5-5093-4d34-900c-006c7b2e1747" providerId="ADAL" clId="{CC6C11C0-DD2E-45F4-824F-14FA2D1FFC6A}" dt="2025-11-29T16:06:20.633" v="4964" actId="164"/>
          <ac:spMkLst>
            <pc:docMk/>
            <pc:sldMk cId="4101586123" sldId="287"/>
            <ac:spMk id="15" creationId="{36A4089F-E93A-66F6-F666-C18392D934D5}"/>
          </ac:spMkLst>
        </pc:spChg>
        <pc:spChg chg="add mod">
          <ac:chgData name="Shalin Shah" userId="497bc9f5-5093-4d34-900c-006c7b2e1747" providerId="ADAL" clId="{CC6C11C0-DD2E-45F4-824F-14FA2D1FFC6A}" dt="2025-11-29T16:06:20.633" v="4964" actId="164"/>
          <ac:spMkLst>
            <pc:docMk/>
            <pc:sldMk cId="4101586123" sldId="287"/>
            <ac:spMk id="16" creationId="{6661B90F-A20F-96AA-F391-EE30A8222E29}"/>
          </ac:spMkLst>
        </pc:spChg>
        <pc:spChg chg="add del">
          <ac:chgData name="Shalin Shah" userId="497bc9f5-5093-4d34-900c-006c7b2e1747" providerId="ADAL" clId="{CC6C11C0-DD2E-45F4-824F-14FA2D1FFC6A}" dt="2025-11-29T13:22:18.088" v="2792" actId="478"/>
          <ac:spMkLst>
            <pc:docMk/>
            <pc:sldMk cId="4101586123" sldId="287"/>
            <ac:spMk id="18" creationId="{9187C178-ACE8-CF88-190C-88B6EACE65D9}"/>
          </ac:spMkLst>
        </pc:spChg>
        <pc:spChg chg="add del">
          <ac:chgData name="Shalin Shah" userId="497bc9f5-5093-4d34-900c-006c7b2e1747" providerId="ADAL" clId="{CC6C11C0-DD2E-45F4-824F-14FA2D1FFC6A}" dt="2025-11-29T13:22:08.273" v="2791" actId="478"/>
          <ac:spMkLst>
            <pc:docMk/>
            <pc:sldMk cId="4101586123" sldId="287"/>
            <ac:spMk id="19" creationId="{D56E44B0-5B1E-84EC-8E3D-8886CB1D524A}"/>
          </ac:spMkLst>
        </pc:spChg>
        <pc:spChg chg="add del">
          <ac:chgData name="Shalin Shah" userId="497bc9f5-5093-4d34-900c-006c7b2e1747" providerId="ADAL" clId="{CC6C11C0-DD2E-45F4-824F-14FA2D1FFC6A}" dt="2025-11-29T13:22:08.273" v="2791" actId="478"/>
          <ac:spMkLst>
            <pc:docMk/>
            <pc:sldMk cId="4101586123" sldId="287"/>
            <ac:spMk id="21" creationId="{37A26ED8-C8D4-3CE1-AAA4-EBB335E2AE5C}"/>
          </ac:spMkLst>
        </pc:spChg>
        <pc:spChg chg="del">
          <ac:chgData name="Shalin Shah" userId="497bc9f5-5093-4d34-900c-006c7b2e1747" providerId="ADAL" clId="{CC6C11C0-DD2E-45F4-824F-14FA2D1FFC6A}" dt="2025-11-29T13:21:52.491" v="2788" actId="478"/>
          <ac:spMkLst>
            <pc:docMk/>
            <pc:sldMk cId="4101586123" sldId="287"/>
            <ac:spMk id="23" creationId="{F521A5CE-FBC5-AFE7-C2E6-A0E9FEE17A79}"/>
          </ac:spMkLst>
        </pc:spChg>
        <pc:spChg chg="add mod">
          <ac:chgData name="Shalin Shah" userId="497bc9f5-5093-4d34-900c-006c7b2e1747" providerId="ADAL" clId="{CC6C11C0-DD2E-45F4-824F-14FA2D1FFC6A}" dt="2025-11-29T16:06:20.633" v="4964" actId="164"/>
          <ac:spMkLst>
            <pc:docMk/>
            <pc:sldMk cId="4101586123" sldId="287"/>
            <ac:spMk id="27" creationId="{EC19E2B8-26EC-2DBA-0EA4-2688835E0234}"/>
          </ac:spMkLst>
        </pc:spChg>
        <pc:spChg chg="del">
          <ac:chgData name="Shalin Shah" userId="497bc9f5-5093-4d34-900c-006c7b2e1747" providerId="ADAL" clId="{CC6C11C0-DD2E-45F4-824F-14FA2D1FFC6A}" dt="2025-11-29T13:21:57.025" v="2789" actId="478"/>
          <ac:spMkLst>
            <pc:docMk/>
            <pc:sldMk cId="4101586123" sldId="287"/>
            <ac:spMk id="29" creationId="{B94C75F4-AE8E-C1B6-2F8C-17E93E43ACD7}"/>
          </ac:spMkLst>
        </pc:spChg>
        <pc:spChg chg="add del">
          <ac:chgData name="Shalin Shah" userId="497bc9f5-5093-4d34-900c-006c7b2e1747" providerId="ADAL" clId="{CC6C11C0-DD2E-45F4-824F-14FA2D1FFC6A}" dt="2025-11-29T13:22:18.088" v="2792" actId="478"/>
          <ac:spMkLst>
            <pc:docMk/>
            <pc:sldMk cId="4101586123" sldId="287"/>
            <ac:spMk id="30" creationId="{F65ECBF5-258E-385C-658E-0AE2D22246EF}"/>
          </ac:spMkLst>
        </pc:spChg>
        <pc:spChg chg="add del">
          <ac:chgData name="Shalin Shah" userId="497bc9f5-5093-4d34-900c-006c7b2e1747" providerId="ADAL" clId="{CC6C11C0-DD2E-45F4-824F-14FA2D1FFC6A}" dt="2025-11-29T13:22:18.088" v="2792" actId="478"/>
          <ac:spMkLst>
            <pc:docMk/>
            <pc:sldMk cId="4101586123" sldId="287"/>
            <ac:spMk id="31" creationId="{9C763020-FD27-E819-2692-E09E0C9E2767}"/>
          </ac:spMkLst>
        </pc:spChg>
        <pc:spChg chg="add del">
          <ac:chgData name="Shalin Shah" userId="497bc9f5-5093-4d34-900c-006c7b2e1747" providerId="ADAL" clId="{CC6C11C0-DD2E-45F4-824F-14FA2D1FFC6A}" dt="2025-11-29T13:22:18.088" v="2792" actId="478"/>
          <ac:spMkLst>
            <pc:docMk/>
            <pc:sldMk cId="4101586123" sldId="287"/>
            <ac:spMk id="33" creationId="{514BA23D-6EDD-CA67-4002-AC0003B1335F}"/>
          </ac:spMkLst>
        </pc:spChg>
        <pc:spChg chg="add del">
          <ac:chgData name="Shalin Shah" userId="497bc9f5-5093-4d34-900c-006c7b2e1747" providerId="ADAL" clId="{CC6C11C0-DD2E-45F4-824F-14FA2D1FFC6A}" dt="2025-11-29T13:22:18.088" v="2792" actId="478"/>
          <ac:spMkLst>
            <pc:docMk/>
            <pc:sldMk cId="4101586123" sldId="287"/>
            <ac:spMk id="36" creationId="{23E194FE-7ED4-93AC-3231-720497475F78}"/>
          </ac:spMkLst>
        </pc:spChg>
        <pc:spChg chg="add del">
          <ac:chgData name="Shalin Shah" userId="497bc9f5-5093-4d34-900c-006c7b2e1747" providerId="ADAL" clId="{CC6C11C0-DD2E-45F4-824F-14FA2D1FFC6A}" dt="2025-11-29T13:22:18.088" v="2792" actId="478"/>
          <ac:spMkLst>
            <pc:docMk/>
            <pc:sldMk cId="4101586123" sldId="287"/>
            <ac:spMk id="37" creationId="{948DC9FB-0414-4083-E845-4107F114DEF2}"/>
          </ac:spMkLst>
        </pc:spChg>
        <pc:spChg chg="add del">
          <ac:chgData name="Shalin Shah" userId="497bc9f5-5093-4d34-900c-006c7b2e1747" providerId="ADAL" clId="{CC6C11C0-DD2E-45F4-824F-14FA2D1FFC6A}" dt="2025-11-29T13:22:18.088" v="2792" actId="478"/>
          <ac:spMkLst>
            <pc:docMk/>
            <pc:sldMk cId="4101586123" sldId="287"/>
            <ac:spMk id="38" creationId="{71FCFC51-625C-D55D-9596-949558BB37A6}"/>
          </ac:spMkLst>
        </pc:spChg>
        <pc:spChg chg="add del">
          <ac:chgData name="Shalin Shah" userId="497bc9f5-5093-4d34-900c-006c7b2e1747" providerId="ADAL" clId="{CC6C11C0-DD2E-45F4-824F-14FA2D1FFC6A}" dt="2025-11-29T13:22:18.088" v="2792" actId="478"/>
          <ac:spMkLst>
            <pc:docMk/>
            <pc:sldMk cId="4101586123" sldId="287"/>
            <ac:spMk id="39" creationId="{316CC277-68E0-31C5-3179-D68220451CCE}"/>
          </ac:spMkLst>
        </pc:spChg>
        <pc:spChg chg="add del">
          <ac:chgData name="Shalin Shah" userId="497bc9f5-5093-4d34-900c-006c7b2e1747" providerId="ADAL" clId="{CC6C11C0-DD2E-45F4-824F-14FA2D1FFC6A}" dt="2025-11-29T13:22:18.088" v="2792" actId="478"/>
          <ac:spMkLst>
            <pc:docMk/>
            <pc:sldMk cId="4101586123" sldId="287"/>
            <ac:spMk id="40" creationId="{86DD6166-80FA-72AB-F5D4-E0E5E522A844}"/>
          </ac:spMkLst>
        </pc:spChg>
        <pc:spChg chg="add del">
          <ac:chgData name="Shalin Shah" userId="497bc9f5-5093-4d34-900c-006c7b2e1747" providerId="ADAL" clId="{CC6C11C0-DD2E-45F4-824F-14FA2D1FFC6A}" dt="2025-11-29T13:22:18.088" v="2792" actId="478"/>
          <ac:spMkLst>
            <pc:docMk/>
            <pc:sldMk cId="4101586123" sldId="287"/>
            <ac:spMk id="41" creationId="{0A46F5C9-78DB-C851-35E8-BBCD6EA293FA}"/>
          </ac:spMkLst>
        </pc:spChg>
        <pc:spChg chg="add del">
          <ac:chgData name="Shalin Shah" userId="497bc9f5-5093-4d34-900c-006c7b2e1747" providerId="ADAL" clId="{CC6C11C0-DD2E-45F4-824F-14FA2D1FFC6A}" dt="2025-11-29T13:22:18.088" v="2792" actId="478"/>
          <ac:spMkLst>
            <pc:docMk/>
            <pc:sldMk cId="4101586123" sldId="287"/>
            <ac:spMk id="44" creationId="{D1BE149F-84C1-6970-7F37-E999E201FDF3}"/>
          </ac:spMkLst>
        </pc:spChg>
        <pc:spChg chg="add del">
          <ac:chgData name="Shalin Shah" userId="497bc9f5-5093-4d34-900c-006c7b2e1747" providerId="ADAL" clId="{CC6C11C0-DD2E-45F4-824F-14FA2D1FFC6A}" dt="2025-11-29T13:22:18.088" v="2792" actId="478"/>
          <ac:spMkLst>
            <pc:docMk/>
            <pc:sldMk cId="4101586123" sldId="287"/>
            <ac:spMk id="45" creationId="{59C3208F-CD6C-5B48-A359-9C9362B01FE4}"/>
          </ac:spMkLst>
        </pc:spChg>
        <pc:spChg chg="add mod topLvl">
          <ac:chgData name="Shalin Shah" userId="497bc9f5-5093-4d34-900c-006c7b2e1747" providerId="ADAL" clId="{CC6C11C0-DD2E-45F4-824F-14FA2D1FFC6A}" dt="2025-11-29T16:06:56.980" v="4969" actId="165"/>
          <ac:spMkLst>
            <pc:docMk/>
            <pc:sldMk cId="4101586123" sldId="287"/>
            <ac:spMk id="46" creationId="{96DB6C81-7BEE-A3A7-C7F0-9AF3077882C1}"/>
          </ac:spMkLst>
        </pc:spChg>
        <pc:spChg chg="add del">
          <ac:chgData name="Shalin Shah" userId="497bc9f5-5093-4d34-900c-006c7b2e1747" providerId="ADAL" clId="{CC6C11C0-DD2E-45F4-824F-14FA2D1FFC6A}" dt="2025-11-29T13:22:18.088" v="2792" actId="478"/>
          <ac:spMkLst>
            <pc:docMk/>
            <pc:sldMk cId="4101586123" sldId="287"/>
            <ac:spMk id="56" creationId="{6CC5C650-F4FC-0906-2ADA-F550BA48879F}"/>
          </ac:spMkLst>
        </pc:spChg>
        <pc:spChg chg="add del">
          <ac:chgData name="Shalin Shah" userId="497bc9f5-5093-4d34-900c-006c7b2e1747" providerId="ADAL" clId="{CC6C11C0-DD2E-45F4-824F-14FA2D1FFC6A}" dt="2025-11-29T13:22:18.088" v="2792" actId="478"/>
          <ac:spMkLst>
            <pc:docMk/>
            <pc:sldMk cId="4101586123" sldId="287"/>
            <ac:spMk id="62" creationId="{E5C7CD3F-F6E9-2142-ACFF-BD9E83179A50}"/>
          </ac:spMkLst>
        </pc:spChg>
        <pc:spChg chg="add del">
          <ac:chgData name="Shalin Shah" userId="497bc9f5-5093-4d34-900c-006c7b2e1747" providerId="ADAL" clId="{CC6C11C0-DD2E-45F4-824F-14FA2D1FFC6A}" dt="2025-11-29T13:22:18.088" v="2792" actId="478"/>
          <ac:spMkLst>
            <pc:docMk/>
            <pc:sldMk cId="4101586123" sldId="287"/>
            <ac:spMk id="63" creationId="{01903915-D13C-7901-36E0-989D614F477B}"/>
          </ac:spMkLst>
        </pc:spChg>
        <pc:spChg chg="add mod topLvl">
          <ac:chgData name="Shalin Shah" userId="497bc9f5-5093-4d34-900c-006c7b2e1747" providerId="ADAL" clId="{CC6C11C0-DD2E-45F4-824F-14FA2D1FFC6A}" dt="2025-11-29T16:06:56.980" v="4969" actId="165"/>
          <ac:spMkLst>
            <pc:docMk/>
            <pc:sldMk cId="4101586123" sldId="287"/>
            <ac:spMk id="1031" creationId="{98315A9C-DAE0-DFE4-8607-C5B87AA2B909}"/>
          </ac:spMkLst>
        </pc:spChg>
        <pc:spChg chg="add mod ord topLvl">
          <ac:chgData name="Shalin Shah" userId="497bc9f5-5093-4d34-900c-006c7b2e1747" providerId="ADAL" clId="{CC6C11C0-DD2E-45F4-824F-14FA2D1FFC6A}" dt="2025-11-29T16:06:56.980" v="4969" actId="165"/>
          <ac:spMkLst>
            <pc:docMk/>
            <pc:sldMk cId="4101586123" sldId="287"/>
            <ac:spMk id="1032" creationId="{2B004D5E-93FC-D350-E1C5-75D0BC255D0F}"/>
          </ac:spMkLst>
        </pc:spChg>
        <pc:spChg chg="add mod topLvl">
          <ac:chgData name="Shalin Shah" userId="497bc9f5-5093-4d34-900c-006c7b2e1747" providerId="ADAL" clId="{CC6C11C0-DD2E-45F4-824F-14FA2D1FFC6A}" dt="2025-11-29T16:06:56.980" v="4969" actId="165"/>
          <ac:spMkLst>
            <pc:docMk/>
            <pc:sldMk cId="4101586123" sldId="287"/>
            <ac:spMk id="1033" creationId="{03F90C17-6E17-3D9D-ECF8-EC646EAB79D9}"/>
          </ac:spMkLst>
        </pc:spChg>
        <pc:grpChg chg="add mod">
          <ac:chgData name="Shalin Shah" userId="497bc9f5-5093-4d34-900c-006c7b2e1747" providerId="ADAL" clId="{CC6C11C0-DD2E-45F4-824F-14FA2D1FFC6A}" dt="2025-11-29T16:06:27.441" v="4965" actId="1076"/>
          <ac:grpSpMkLst>
            <pc:docMk/>
            <pc:sldMk cId="4101586123" sldId="287"/>
            <ac:grpSpMk id="5" creationId="{0A65F229-C583-6E0A-F40E-E028D93BBC22}"/>
          </ac:grpSpMkLst>
        </pc:grpChg>
        <pc:grpChg chg="add del">
          <ac:chgData name="Shalin Shah" userId="497bc9f5-5093-4d34-900c-006c7b2e1747" providerId="ADAL" clId="{CC6C11C0-DD2E-45F4-824F-14FA2D1FFC6A}" dt="2025-11-29T13:22:18.088" v="2792" actId="478"/>
          <ac:grpSpMkLst>
            <pc:docMk/>
            <pc:sldMk cId="4101586123" sldId="287"/>
            <ac:grpSpMk id="1024" creationId="{5247740D-7CE7-3535-69EA-7F729487C5A4}"/>
          </ac:grpSpMkLst>
        </pc:grpChg>
        <pc:grpChg chg="add del mod">
          <ac:chgData name="Shalin Shah" userId="497bc9f5-5093-4d34-900c-006c7b2e1747" providerId="ADAL" clId="{CC6C11C0-DD2E-45F4-824F-14FA2D1FFC6A}" dt="2025-11-29T16:07:27.225" v="4973" actId="1076"/>
          <ac:grpSpMkLst>
            <pc:docMk/>
            <pc:sldMk cId="4101586123" sldId="287"/>
            <ac:grpSpMk id="1044" creationId="{8D1CAA23-91C3-7171-32DB-D318B0031A83}"/>
          </ac:grpSpMkLst>
        </pc:grpChg>
        <pc:picChg chg="add mod">
          <ac:chgData name="Shalin Shah" userId="497bc9f5-5093-4d34-900c-006c7b2e1747" providerId="ADAL" clId="{CC6C11C0-DD2E-45F4-824F-14FA2D1FFC6A}" dt="2025-11-29T16:03:17.800" v="4959" actId="14100"/>
          <ac:picMkLst>
            <pc:docMk/>
            <pc:sldMk cId="4101586123" sldId="287"/>
            <ac:picMk id="3" creationId="{E0D8C70B-E22D-06D5-8FC3-036BAA3B1238}"/>
          </ac:picMkLst>
        </pc:picChg>
        <pc:picChg chg="add del mod">
          <ac:chgData name="Shalin Shah" userId="497bc9f5-5093-4d34-900c-006c7b2e1747" providerId="ADAL" clId="{CC6C11C0-DD2E-45F4-824F-14FA2D1FFC6A}" dt="2025-11-29T14:56:38.070" v="3432" actId="478"/>
          <ac:picMkLst>
            <pc:docMk/>
            <pc:sldMk cId="4101586123" sldId="287"/>
            <ac:picMk id="4" creationId="{7CD0694B-268C-4DC7-0323-4C85FF1EE42E}"/>
          </ac:picMkLst>
        </pc:picChg>
        <pc:picChg chg="add del">
          <ac:chgData name="Shalin Shah" userId="497bc9f5-5093-4d34-900c-006c7b2e1747" providerId="ADAL" clId="{CC6C11C0-DD2E-45F4-824F-14FA2D1FFC6A}" dt="2025-11-29T13:22:18.088" v="2792" actId="478"/>
          <ac:picMkLst>
            <pc:docMk/>
            <pc:sldMk cId="4101586123" sldId="287"/>
            <ac:picMk id="35" creationId="{01DC8DA8-2080-1469-0102-E85987AD4545}"/>
          </ac:picMkLst>
        </pc:picChg>
        <pc:picChg chg="add del">
          <ac:chgData name="Shalin Shah" userId="497bc9f5-5093-4d34-900c-006c7b2e1747" providerId="ADAL" clId="{CC6C11C0-DD2E-45F4-824F-14FA2D1FFC6A}" dt="2025-11-29T13:22:18.088" v="2792" actId="478"/>
          <ac:picMkLst>
            <pc:docMk/>
            <pc:sldMk cId="4101586123" sldId="287"/>
            <ac:picMk id="43" creationId="{2977D0EF-2964-3C10-FB32-D5FDB05E7632}"/>
          </ac:picMkLst>
        </pc:picChg>
        <pc:picChg chg="add del">
          <ac:chgData name="Shalin Shah" userId="497bc9f5-5093-4d34-900c-006c7b2e1747" providerId="ADAL" clId="{CC6C11C0-DD2E-45F4-824F-14FA2D1FFC6A}" dt="2025-11-29T13:22:18.088" v="2792" actId="478"/>
          <ac:picMkLst>
            <pc:docMk/>
            <pc:sldMk cId="4101586123" sldId="287"/>
            <ac:picMk id="47" creationId="{656E4E1B-63A1-3B45-693B-17CE8E84A529}"/>
          </ac:picMkLst>
        </pc:picChg>
        <pc:picChg chg="add del">
          <ac:chgData name="Shalin Shah" userId="497bc9f5-5093-4d34-900c-006c7b2e1747" providerId="ADAL" clId="{CC6C11C0-DD2E-45F4-824F-14FA2D1FFC6A}" dt="2025-11-29T13:22:18.088" v="2792" actId="478"/>
          <ac:picMkLst>
            <pc:docMk/>
            <pc:sldMk cId="4101586123" sldId="287"/>
            <ac:picMk id="49" creationId="{9A107CAE-C461-8CD0-C9AE-527CB6AB65F5}"/>
          </ac:picMkLst>
        </pc:picChg>
        <pc:picChg chg="add del">
          <ac:chgData name="Shalin Shah" userId="497bc9f5-5093-4d34-900c-006c7b2e1747" providerId="ADAL" clId="{CC6C11C0-DD2E-45F4-824F-14FA2D1FFC6A}" dt="2025-11-29T13:22:18.088" v="2792" actId="478"/>
          <ac:picMkLst>
            <pc:docMk/>
            <pc:sldMk cId="4101586123" sldId="287"/>
            <ac:picMk id="53" creationId="{EE14D613-6124-8906-D2E9-225D76EF3FA7}"/>
          </ac:picMkLst>
        </pc:picChg>
        <pc:picChg chg="add del">
          <ac:chgData name="Shalin Shah" userId="497bc9f5-5093-4d34-900c-006c7b2e1747" providerId="ADAL" clId="{CC6C11C0-DD2E-45F4-824F-14FA2D1FFC6A}" dt="2025-11-29T13:22:18.088" v="2792" actId="478"/>
          <ac:picMkLst>
            <pc:docMk/>
            <pc:sldMk cId="4101586123" sldId="287"/>
            <ac:picMk id="55" creationId="{A56B5D01-8B86-1D0F-297B-FDF5E94EA04D}"/>
          </ac:picMkLst>
        </pc:picChg>
        <pc:picChg chg="add mod">
          <ac:chgData name="Shalin Shah" userId="497bc9f5-5093-4d34-900c-006c7b2e1747" providerId="ADAL" clId="{CC6C11C0-DD2E-45F4-824F-14FA2D1FFC6A}" dt="2025-11-29T16:02:45.417" v="4953" actId="14100"/>
          <ac:picMkLst>
            <pc:docMk/>
            <pc:sldMk cId="4101586123" sldId="287"/>
            <ac:picMk id="57" creationId="{EB6331E5-A1F6-F290-941D-01BB383E63B9}"/>
          </ac:picMkLst>
        </pc:picChg>
        <pc:picChg chg="add del">
          <ac:chgData name="Shalin Shah" userId="497bc9f5-5093-4d34-900c-006c7b2e1747" providerId="ADAL" clId="{CC6C11C0-DD2E-45F4-824F-14FA2D1FFC6A}" dt="2025-11-29T13:22:18.088" v="2792" actId="478"/>
          <ac:picMkLst>
            <pc:docMk/>
            <pc:sldMk cId="4101586123" sldId="287"/>
            <ac:picMk id="58" creationId="{FC686843-879B-4AA2-70BE-B03198F09E0F}"/>
          </ac:picMkLst>
        </pc:picChg>
        <pc:picChg chg="add mod topLvl">
          <ac:chgData name="Shalin Shah" userId="497bc9f5-5093-4d34-900c-006c7b2e1747" providerId="ADAL" clId="{CC6C11C0-DD2E-45F4-824F-14FA2D1FFC6A}" dt="2025-11-29T16:06:56.980" v="4969" actId="165"/>
          <ac:picMkLst>
            <pc:docMk/>
            <pc:sldMk cId="4101586123" sldId="287"/>
            <ac:picMk id="1025" creationId="{96092B25-B138-7838-AF45-2C00E8BEE05F}"/>
          </ac:picMkLst>
        </pc:picChg>
        <pc:cxnChg chg="add mod">
          <ac:chgData name="Shalin Shah" userId="497bc9f5-5093-4d34-900c-006c7b2e1747" providerId="ADAL" clId="{CC6C11C0-DD2E-45F4-824F-14FA2D1FFC6A}" dt="2025-11-29T16:06:20.633" v="4964" actId="164"/>
          <ac:cxnSpMkLst>
            <pc:docMk/>
            <pc:sldMk cId="4101586123" sldId="287"/>
            <ac:cxnSpMk id="25" creationId="{7AA8B972-EEF1-303C-7609-DB713F6172CD}"/>
          </ac:cxnSpMkLst>
        </pc:cxnChg>
        <pc:cxnChg chg="add mod">
          <ac:chgData name="Shalin Shah" userId="497bc9f5-5093-4d34-900c-006c7b2e1747" providerId="ADAL" clId="{CC6C11C0-DD2E-45F4-824F-14FA2D1FFC6A}" dt="2025-11-29T16:06:20.633" v="4964" actId="164"/>
          <ac:cxnSpMkLst>
            <pc:docMk/>
            <pc:sldMk cId="4101586123" sldId="287"/>
            <ac:cxnSpMk id="26" creationId="{72B81044-945C-1D31-A930-98A9DBF32CF0}"/>
          </ac:cxnSpMkLst>
        </pc:cxnChg>
        <pc:cxnChg chg="add del mod">
          <ac:chgData name="Shalin Shah" userId="497bc9f5-5093-4d34-900c-006c7b2e1747" providerId="ADAL" clId="{CC6C11C0-DD2E-45F4-824F-14FA2D1FFC6A}" dt="2025-11-29T15:40:22.070" v="4577" actId="478"/>
          <ac:cxnSpMkLst>
            <pc:docMk/>
            <pc:sldMk cId="4101586123" sldId="287"/>
            <ac:cxnSpMk id="28" creationId="{4424246C-AFA6-2F00-C192-9D958FA527FC}"/>
          </ac:cxnSpMkLst>
        </pc:cxnChg>
        <pc:cxnChg chg="add del mod">
          <ac:chgData name="Shalin Shah" userId="497bc9f5-5093-4d34-900c-006c7b2e1747" providerId="ADAL" clId="{CC6C11C0-DD2E-45F4-824F-14FA2D1FFC6A}" dt="2025-11-29T15:40:18.360" v="4576" actId="478"/>
          <ac:cxnSpMkLst>
            <pc:docMk/>
            <pc:sldMk cId="4101586123" sldId="287"/>
            <ac:cxnSpMk id="48" creationId="{482B4F5C-66C2-BEC2-8584-755B8D1198D7}"/>
          </ac:cxnSpMkLst>
        </pc:cxnChg>
        <pc:cxnChg chg="add del mod">
          <ac:chgData name="Shalin Shah" userId="497bc9f5-5093-4d34-900c-006c7b2e1747" providerId="ADAL" clId="{CC6C11C0-DD2E-45F4-824F-14FA2D1FFC6A}" dt="2025-11-29T16:01:04.822" v="4910" actId="478"/>
          <ac:cxnSpMkLst>
            <pc:docMk/>
            <pc:sldMk cId="4101586123" sldId="287"/>
            <ac:cxnSpMk id="60" creationId="{26B8E3A2-4C51-6709-4DC8-A5768EAE6FB1}"/>
          </ac:cxnSpMkLst>
        </pc:cxnChg>
        <pc:cxnChg chg="add mod topLvl">
          <ac:chgData name="Shalin Shah" userId="497bc9f5-5093-4d34-900c-006c7b2e1747" providerId="ADAL" clId="{CC6C11C0-DD2E-45F4-824F-14FA2D1FFC6A}" dt="2025-11-29T16:06:56.980" v="4969" actId="165"/>
          <ac:cxnSpMkLst>
            <pc:docMk/>
            <pc:sldMk cId="4101586123" sldId="287"/>
            <ac:cxnSpMk id="1026" creationId="{BEA61F20-4FCB-A800-59F7-A5C12EDB352C}"/>
          </ac:cxnSpMkLst>
        </pc:cxnChg>
        <pc:cxnChg chg="add mod">
          <ac:chgData name="Shalin Shah" userId="497bc9f5-5093-4d34-900c-006c7b2e1747" providerId="ADAL" clId="{CC6C11C0-DD2E-45F4-824F-14FA2D1FFC6A}" dt="2025-11-29T16:06:20.633" v="4964" actId="164"/>
          <ac:cxnSpMkLst>
            <pc:docMk/>
            <pc:sldMk cId="4101586123" sldId="287"/>
            <ac:cxnSpMk id="1040" creationId="{34EF14B1-051A-E9B3-3532-5DAD0696DFAB}"/>
          </ac:cxnSpMkLst>
        </pc:cxnChg>
      </pc:sldChg>
      <pc:sldChg chg="del">
        <pc:chgData name="Shalin Shah" userId="497bc9f5-5093-4d34-900c-006c7b2e1747" providerId="ADAL" clId="{CC6C11C0-DD2E-45F4-824F-14FA2D1FFC6A}" dt="2025-11-29T15:20:38.831" v="4199" actId="47"/>
        <pc:sldMkLst>
          <pc:docMk/>
          <pc:sldMk cId="38552257" sldId="288"/>
        </pc:sldMkLst>
      </pc:sldChg>
      <pc:sldChg chg="addSp delSp modSp mod">
        <pc:chgData name="Shalin Shah" userId="497bc9f5-5093-4d34-900c-006c7b2e1747" providerId="ADAL" clId="{CC6C11C0-DD2E-45F4-824F-14FA2D1FFC6A}" dt="2025-11-29T16:32:35.627" v="5265" actId="1076"/>
        <pc:sldMkLst>
          <pc:docMk/>
          <pc:sldMk cId="1766272029" sldId="292"/>
        </pc:sldMkLst>
        <pc:spChg chg="mod">
          <ac:chgData name="Shalin Shah" userId="497bc9f5-5093-4d34-900c-006c7b2e1747" providerId="ADAL" clId="{CC6C11C0-DD2E-45F4-824F-14FA2D1FFC6A}" dt="2025-11-29T15:00:39.294" v="3541" actId="403"/>
          <ac:spMkLst>
            <pc:docMk/>
            <pc:sldMk cId="1766272029" sldId="292"/>
            <ac:spMk id="2" creationId="{20D5FC6D-9F5A-08FF-612A-D2CD4B53ED74}"/>
          </ac:spMkLst>
        </pc:spChg>
        <pc:spChg chg="add mod ord">
          <ac:chgData name="Shalin Shah" userId="497bc9f5-5093-4d34-900c-006c7b2e1747" providerId="ADAL" clId="{CC6C11C0-DD2E-45F4-824F-14FA2D1FFC6A}" dt="2025-11-29T16:19:15.186" v="5114" actId="1076"/>
          <ac:spMkLst>
            <pc:docMk/>
            <pc:sldMk cId="1766272029" sldId="292"/>
            <ac:spMk id="3" creationId="{5771B942-B827-F046-AF16-C60D911B3703}"/>
          </ac:spMkLst>
        </pc:spChg>
        <pc:spChg chg="add mod">
          <ac:chgData name="Shalin Shah" userId="497bc9f5-5093-4d34-900c-006c7b2e1747" providerId="ADAL" clId="{CC6C11C0-DD2E-45F4-824F-14FA2D1FFC6A}" dt="2025-11-29T15:02:03.045" v="3545" actId="571"/>
          <ac:spMkLst>
            <pc:docMk/>
            <pc:sldMk cId="1766272029" sldId="292"/>
            <ac:spMk id="4" creationId="{BBD49B0E-AEF8-2F20-1760-458677D11BC5}"/>
          </ac:spMkLst>
        </pc:spChg>
        <pc:spChg chg="add mod">
          <ac:chgData name="Shalin Shah" userId="497bc9f5-5093-4d34-900c-006c7b2e1747" providerId="ADAL" clId="{CC6C11C0-DD2E-45F4-824F-14FA2D1FFC6A}" dt="2025-11-29T15:02:03.045" v="3545" actId="571"/>
          <ac:spMkLst>
            <pc:docMk/>
            <pc:sldMk cId="1766272029" sldId="292"/>
            <ac:spMk id="5" creationId="{DCAC3C56-EEE8-91BE-DECA-A644B0DA482D}"/>
          </ac:spMkLst>
        </pc:spChg>
        <pc:spChg chg="mod">
          <ac:chgData name="Shalin Shah" userId="497bc9f5-5093-4d34-900c-006c7b2e1747" providerId="ADAL" clId="{CC6C11C0-DD2E-45F4-824F-14FA2D1FFC6A}" dt="2025-11-29T16:18:41.411" v="5106" actId="164"/>
          <ac:spMkLst>
            <pc:docMk/>
            <pc:sldMk cId="1766272029" sldId="292"/>
            <ac:spMk id="6" creationId="{A20FCEBA-CD47-E57D-765D-54FD7FCF3B67}"/>
          </ac:spMkLst>
        </pc:spChg>
        <pc:spChg chg="add mod">
          <ac:chgData name="Shalin Shah" userId="497bc9f5-5093-4d34-900c-006c7b2e1747" providerId="ADAL" clId="{CC6C11C0-DD2E-45F4-824F-14FA2D1FFC6A}" dt="2025-11-29T15:02:03.045" v="3545" actId="571"/>
          <ac:spMkLst>
            <pc:docMk/>
            <pc:sldMk cId="1766272029" sldId="292"/>
            <ac:spMk id="7" creationId="{9B542C28-54A2-7B09-04C3-E56D347E2CC0}"/>
          </ac:spMkLst>
        </pc:spChg>
        <pc:spChg chg="add mod">
          <ac:chgData name="Shalin Shah" userId="497bc9f5-5093-4d34-900c-006c7b2e1747" providerId="ADAL" clId="{CC6C11C0-DD2E-45F4-824F-14FA2D1FFC6A}" dt="2025-11-29T15:02:03.045" v="3545" actId="571"/>
          <ac:spMkLst>
            <pc:docMk/>
            <pc:sldMk cId="1766272029" sldId="292"/>
            <ac:spMk id="10" creationId="{E1A93915-A1B7-1DFC-ECA9-63340D1F1255}"/>
          </ac:spMkLst>
        </pc:spChg>
        <pc:spChg chg="mod">
          <ac:chgData name="Shalin Shah" userId="497bc9f5-5093-4d34-900c-006c7b2e1747" providerId="ADAL" clId="{CC6C11C0-DD2E-45F4-824F-14FA2D1FFC6A}" dt="2025-11-29T16:18:41.411" v="5106" actId="164"/>
          <ac:spMkLst>
            <pc:docMk/>
            <pc:sldMk cId="1766272029" sldId="292"/>
            <ac:spMk id="15" creationId="{039F1F76-EB5F-9958-7E61-802316247B25}"/>
          </ac:spMkLst>
        </pc:spChg>
        <pc:spChg chg="mod">
          <ac:chgData name="Shalin Shah" userId="497bc9f5-5093-4d34-900c-006c7b2e1747" providerId="ADAL" clId="{CC6C11C0-DD2E-45F4-824F-14FA2D1FFC6A}" dt="2025-11-29T16:18:41.411" v="5106" actId="164"/>
          <ac:spMkLst>
            <pc:docMk/>
            <pc:sldMk cId="1766272029" sldId="292"/>
            <ac:spMk id="16" creationId="{18B1C444-F159-C68F-80F3-E5E7DDE4F8B5}"/>
          </ac:spMkLst>
        </pc:spChg>
        <pc:spChg chg="mod topLvl">
          <ac:chgData name="Shalin Shah" userId="497bc9f5-5093-4d34-900c-006c7b2e1747" providerId="ADAL" clId="{CC6C11C0-DD2E-45F4-824F-14FA2D1FFC6A}" dt="2025-11-29T15:48:36.826" v="4696" actId="165"/>
          <ac:spMkLst>
            <pc:docMk/>
            <pc:sldMk cId="1766272029" sldId="292"/>
            <ac:spMk id="27" creationId="{44BD4AE4-FBF8-CE63-6ECC-770134440646}"/>
          </ac:spMkLst>
        </pc:spChg>
        <pc:spChg chg="add mod topLvl">
          <ac:chgData name="Shalin Shah" userId="497bc9f5-5093-4d34-900c-006c7b2e1747" providerId="ADAL" clId="{CC6C11C0-DD2E-45F4-824F-14FA2D1FFC6A}" dt="2025-11-29T15:48:36.826" v="4696" actId="165"/>
          <ac:spMkLst>
            <pc:docMk/>
            <pc:sldMk cId="1766272029" sldId="292"/>
            <ac:spMk id="37" creationId="{FF608D5B-B2B5-0A55-FA4A-69BE5E7E5A2A}"/>
          </ac:spMkLst>
        </pc:spChg>
        <pc:spChg chg="mod topLvl">
          <ac:chgData name="Shalin Shah" userId="497bc9f5-5093-4d34-900c-006c7b2e1747" providerId="ADAL" clId="{CC6C11C0-DD2E-45F4-824F-14FA2D1FFC6A}" dt="2025-11-29T15:48:36.826" v="4696" actId="165"/>
          <ac:spMkLst>
            <pc:docMk/>
            <pc:sldMk cId="1766272029" sldId="292"/>
            <ac:spMk id="46" creationId="{5FA20A27-24C9-6A9A-CD3D-4D78B5A81926}"/>
          </ac:spMkLst>
        </pc:spChg>
        <pc:spChg chg="add mod ord topLvl">
          <ac:chgData name="Shalin Shah" userId="497bc9f5-5093-4d34-900c-006c7b2e1747" providerId="ADAL" clId="{CC6C11C0-DD2E-45F4-824F-14FA2D1FFC6A}" dt="2025-11-29T15:48:36.826" v="4696" actId="165"/>
          <ac:spMkLst>
            <pc:docMk/>
            <pc:sldMk cId="1766272029" sldId="292"/>
            <ac:spMk id="70" creationId="{43A2B41A-28AF-1989-6D69-C0B4FF15A4A5}"/>
          </ac:spMkLst>
        </pc:spChg>
        <pc:spChg chg="add mod">
          <ac:chgData name="Shalin Shah" userId="497bc9f5-5093-4d34-900c-006c7b2e1747" providerId="ADAL" clId="{CC6C11C0-DD2E-45F4-824F-14FA2D1FFC6A}" dt="2025-11-29T15:49:46.837" v="4720" actId="164"/>
          <ac:spMkLst>
            <pc:docMk/>
            <pc:sldMk cId="1766272029" sldId="292"/>
            <ac:spMk id="72" creationId="{701D57D7-678B-19BA-33B1-7698C71B1248}"/>
          </ac:spMkLst>
        </pc:spChg>
        <pc:spChg chg="add mod">
          <ac:chgData name="Shalin Shah" userId="497bc9f5-5093-4d34-900c-006c7b2e1747" providerId="ADAL" clId="{CC6C11C0-DD2E-45F4-824F-14FA2D1FFC6A}" dt="2025-11-29T15:57:31.075" v="4752" actId="1076"/>
          <ac:spMkLst>
            <pc:docMk/>
            <pc:sldMk cId="1766272029" sldId="292"/>
            <ac:spMk id="73" creationId="{495D522B-FC62-2C52-D1CB-AA76CDEA6B95}"/>
          </ac:spMkLst>
        </pc:spChg>
        <pc:spChg chg="add mod">
          <ac:chgData name="Shalin Shah" userId="497bc9f5-5093-4d34-900c-006c7b2e1747" providerId="ADAL" clId="{CC6C11C0-DD2E-45F4-824F-14FA2D1FFC6A}" dt="2025-11-29T15:49:46.837" v="4720" actId="164"/>
          <ac:spMkLst>
            <pc:docMk/>
            <pc:sldMk cId="1766272029" sldId="292"/>
            <ac:spMk id="75" creationId="{23ECD52B-C6BD-55DC-04C0-0C6488F2DE85}"/>
          </ac:spMkLst>
        </pc:spChg>
        <pc:spChg chg="add mod">
          <ac:chgData name="Shalin Shah" userId="497bc9f5-5093-4d34-900c-006c7b2e1747" providerId="ADAL" clId="{CC6C11C0-DD2E-45F4-824F-14FA2D1FFC6A}" dt="2025-11-29T15:49:57.767" v="4723" actId="571"/>
          <ac:spMkLst>
            <pc:docMk/>
            <pc:sldMk cId="1766272029" sldId="292"/>
            <ac:spMk id="77" creationId="{67DF54C9-B4A4-B752-1217-211C542FB432}"/>
          </ac:spMkLst>
        </pc:spChg>
        <pc:spChg chg="add mod">
          <ac:chgData name="Shalin Shah" userId="497bc9f5-5093-4d34-900c-006c7b2e1747" providerId="ADAL" clId="{CC6C11C0-DD2E-45F4-824F-14FA2D1FFC6A}" dt="2025-11-29T15:49:57.767" v="4723" actId="571"/>
          <ac:spMkLst>
            <pc:docMk/>
            <pc:sldMk cId="1766272029" sldId="292"/>
            <ac:spMk id="78" creationId="{DF1C1A2B-9132-60F1-6978-BF70C7563A6A}"/>
          </ac:spMkLst>
        </pc:spChg>
        <pc:grpChg chg="add mod">
          <ac:chgData name="Shalin Shah" userId="497bc9f5-5093-4d34-900c-006c7b2e1747" providerId="ADAL" clId="{CC6C11C0-DD2E-45F4-824F-14FA2D1FFC6A}" dt="2025-11-29T16:32:32.628" v="5264" actId="1076"/>
          <ac:grpSpMkLst>
            <pc:docMk/>
            <pc:sldMk cId="1766272029" sldId="292"/>
            <ac:grpSpMk id="5" creationId="{E611F062-065E-777A-392D-C8CDB67DFF1E}"/>
          </ac:grpSpMkLst>
        </pc:grpChg>
        <pc:grpChg chg="add del mod">
          <ac:chgData name="Shalin Shah" userId="497bc9f5-5093-4d34-900c-006c7b2e1747" providerId="ADAL" clId="{CC6C11C0-DD2E-45F4-824F-14FA2D1FFC6A}" dt="2025-11-29T15:49:46.837" v="4720" actId="164"/>
          <ac:grpSpMkLst>
            <pc:docMk/>
            <pc:sldMk cId="1766272029" sldId="292"/>
            <ac:grpSpMk id="71" creationId="{1C2EDA9D-337E-AF83-C33F-56C9AA0F0E73}"/>
          </ac:grpSpMkLst>
        </pc:grpChg>
        <pc:grpChg chg="add mod">
          <ac:chgData name="Shalin Shah" userId="497bc9f5-5093-4d34-900c-006c7b2e1747" providerId="ADAL" clId="{CC6C11C0-DD2E-45F4-824F-14FA2D1FFC6A}" dt="2025-11-29T16:32:35.627" v="5265" actId="1076"/>
          <ac:grpSpMkLst>
            <pc:docMk/>
            <pc:sldMk cId="1766272029" sldId="292"/>
            <ac:grpSpMk id="76" creationId="{2F6E083C-534C-047A-E626-C1BEAF54E710}"/>
          </ac:grpSpMkLst>
        </pc:grpChg>
        <pc:picChg chg="del">
          <ac:chgData name="Shalin Shah" userId="497bc9f5-5093-4d34-900c-006c7b2e1747" providerId="ADAL" clId="{CC6C11C0-DD2E-45F4-824F-14FA2D1FFC6A}" dt="2025-11-29T15:01:09.947" v="3542" actId="478"/>
          <ac:picMkLst>
            <pc:docMk/>
            <pc:sldMk cId="1766272029" sldId="292"/>
            <ac:picMk id="3" creationId="{AC6B5999-FC5D-C123-F0E2-F06F556273C1}"/>
          </ac:picMkLst>
        </pc:picChg>
        <pc:picChg chg="add mod">
          <ac:chgData name="Shalin Shah" userId="497bc9f5-5093-4d34-900c-006c7b2e1747" providerId="ADAL" clId="{CC6C11C0-DD2E-45F4-824F-14FA2D1FFC6A}" dt="2025-11-29T16:19:11.189" v="5112" actId="14100"/>
          <ac:picMkLst>
            <pc:docMk/>
            <pc:sldMk cId="1766272029" sldId="292"/>
            <ac:picMk id="4" creationId="{9A6E4A5B-A3A1-3652-F81A-1494086DA36E}"/>
          </ac:picMkLst>
        </pc:picChg>
        <pc:picChg chg="add del mod">
          <ac:chgData name="Shalin Shah" userId="497bc9f5-5093-4d34-900c-006c7b2e1747" providerId="ADAL" clId="{CC6C11C0-DD2E-45F4-824F-14FA2D1FFC6A}" dt="2025-11-29T15:24:20.263" v="4250" actId="478"/>
          <ac:picMkLst>
            <pc:docMk/>
            <pc:sldMk cId="1766272029" sldId="292"/>
            <ac:picMk id="41" creationId="{9A9B267D-4582-1772-5619-CE4F9296A364}"/>
          </ac:picMkLst>
        </pc:picChg>
        <pc:picChg chg="del">
          <ac:chgData name="Shalin Shah" userId="497bc9f5-5093-4d34-900c-006c7b2e1747" providerId="ADAL" clId="{CC6C11C0-DD2E-45F4-824F-14FA2D1FFC6A}" dt="2025-11-29T15:01:53.871" v="3543" actId="478"/>
          <ac:picMkLst>
            <pc:docMk/>
            <pc:sldMk cId="1766272029" sldId="292"/>
            <ac:picMk id="57" creationId="{09093E5D-90F1-2006-F8C4-91D189C4E861}"/>
          </ac:picMkLst>
        </pc:picChg>
        <pc:picChg chg="add mod topLvl">
          <ac:chgData name="Shalin Shah" userId="497bc9f5-5093-4d34-900c-006c7b2e1747" providerId="ADAL" clId="{CC6C11C0-DD2E-45F4-824F-14FA2D1FFC6A}" dt="2025-11-29T15:48:36.826" v="4696" actId="165"/>
          <ac:picMkLst>
            <pc:docMk/>
            <pc:sldMk cId="1766272029" sldId="292"/>
            <ac:picMk id="59" creationId="{26D6B266-881F-2EDE-4117-CB16EA22684A}"/>
          </ac:picMkLst>
        </pc:picChg>
        <pc:cxnChg chg="add mod">
          <ac:chgData name="Shalin Shah" userId="497bc9f5-5093-4d34-900c-006c7b2e1747" providerId="ADAL" clId="{CC6C11C0-DD2E-45F4-824F-14FA2D1FFC6A}" dt="2025-11-29T15:02:03.045" v="3545" actId="571"/>
          <ac:cxnSpMkLst>
            <pc:docMk/>
            <pc:sldMk cId="1766272029" sldId="292"/>
            <ac:cxnSpMk id="8" creationId="{AD1E49C1-7001-8204-B9BE-BBB5615F82A2}"/>
          </ac:cxnSpMkLst>
        </pc:cxnChg>
        <pc:cxnChg chg="add mod">
          <ac:chgData name="Shalin Shah" userId="497bc9f5-5093-4d34-900c-006c7b2e1747" providerId="ADAL" clId="{CC6C11C0-DD2E-45F4-824F-14FA2D1FFC6A}" dt="2025-11-29T15:02:03.045" v="3545" actId="571"/>
          <ac:cxnSpMkLst>
            <pc:docMk/>
            <pc:sldMk cId="1766272029" sldId="292"/>
            <ac:cxnSpMk id="9" creationId="{DA323FEE-77B8-8879-52AE-6115033B7D81}"/>
          </ac:cxnSpMkLst>
        </pc:cxnChg>
        <pc:cxnChg chg="add mod">
          <ac:chgData name="Shalin Shah" userId="497bc9f5-5093-4d34-900c-006c7b2e1747" providerId="ADAL" clId="{CC6C11C0-DD2E-45F4-824F-14FA2D1FFC6A}" dt="2025-11-29T15:02:03.045" v="3545" actId="571"/>
          <ac:cxnSpMkLst>
            <pc:docMk/>
            <pc:sldMk cId="1766272029" sldId="292"/>
            <ac:cxnSpMk id="11" creationId="{D9ED215F-DD39-92EB-6433-5648411BE852}"/>
          </ac:cxnSpMkLst>
        </pc:cxnChg>
        <pc:cxnChg chg="mod">
          <ac:chgData name="Shalin Shah" userId="497bc9f5-5093-4d34-900c-006c7b2e1747" providerId="ADAL" clId="{CC6C11C0-DD2E-45F4-824F-14FA2D1FFC6A}" dt="2025-11-29T16:18:41.411" v="5106" actId="164"/>
          <ac:cxnSpMkLst>
            <pc:docMk/>
            <pc:sldMk cId="1766272029" sldId="292"/>
            <ac:cxnSpMk id="25" creationId="{8A357B24-06EA-2476-1964-41B57574D863}"/>
          </ac:cxnSpMkLst>
        </pc:cxnChg>
        <pc:cxnChg chg="mod">
          <ac:chgData name="Shalin Shah" userId="497bc9f5-5093-4d34-900c-006c7b2e1747" providerId="ADAL" clId="{CC6C11C0-DD2E-45F4-824F-14FA2D1FFC6A}" dt="2025-11-29T16:18:41.411" v="5106" actId="164"/>
          <ac:cxnSpMkLst>
            <pc:docMk/>
            <pc:sldMk cId="1766272029" sldId="292"/>
            <ac:cxnSpMk id="26" creationId="{787AED7F-A38A-C132-C8F7-F448B0F24BCD}"/>
          </ac:cxnSpMkLst>
        </pc:cxnChg>
        <pc:cxnChg chg="del mod">
          <ac:chgData name="Shalin Shah" userId="497bc9f5-5093-4d34-900c-006c7b2e1747" providerId="ADAL" clId="{CC6C11C0-DD2E-45F4-824F-14FA2D1FFC6A}" dt="2025-11-29T15:35:05.644" v="4526" actId="478"/>
          <ac:cxnSpMkLst>
            <pc:docMk/>
            <pc:sldMk cId="1766272029" sldId="292"/>
            <ac:cxnSpMk id="28" creationId="{03E27648-C479-6108-D6FA-66F842CBCF20}"/>
          </ac:cxnSpMkLst>
        </pc:cxnChg>
        <pc:cxnChg chg="add mod topLvl">
          <ac:chgData name="Shalin Shah" userId="497bc9f5-5093-4d34-900c-006c7b2e1747" providerId="ADAL" clId="{CC6C11C0-DD2E-45F4-824F-14FA2D1FFC6A}" dt="2025-11-29T15:48:36.826" v="4696" actId="165"/>
          <ac:cxnSpMkLst>
            <pc:docMk/>
            <pc:sldMk cId="1766272029" sldId="292"/>
            <ac:cxnSpMk id="38" creationId="{519D7C1C-59EB-A467-9FF8-05EBED04D097}"/>
          </ac:cxnSpMkLst>
        </pc:cxnChg>
        <pc:cxnChg chg="mod topLvl">
          <ac:chgData name="Shalin Shah" userId="497bc9f5-5093-4d34-900c-006c7b2e1747" providerId="ADAL" clId="{CC6C11C0-DD2E-45F4-824F-14FA2D1FFC6A}" dt="2025-11-29T15:48:36.826" v="4696" actId="165"/>
          <ac:cxnSpMkLst>
            <pc:docMk/>
            <pc:sldMk cId="1766272029" sldId="292"/>
            <ac:cxnSpMk id="48" creationId="{528A0972-6658-E719-3A9E-C5D9183086C8}"/>
          </ac:cxnSpMkLst>
        </pc:cxnChg>
        <pc:cxnChg chg="add mod topLvl">
          <ac:chgData name="Shalin Shah" userId="497bc9f5-5093-4d34-900c-006c7b2e1747" providerId="ADAL" clId="{CC6C11C0-DD2E-45F4-824F-14FA2D1FFC6A}" dt="2025-11-29T15:48:37.278" v="4697" actId="14100"/>
          <ac:cxnSpMkLst>
            <pc:docMk/>
            <pc:sldMk cId="1766272029" sldId="292"/>
            <ac:cxnSpMk id="64" creationId="{CB2F40CC-4377-1F92-4849-6CD42504871D}"/>
          </ac:cxnSpMkLst>
        </pc:cxnChg>
        <pc:cxnChg chg="add mod">
          <ac:chgData name="Shalin Shah" userId="497bc9f5-5093-4d34-900c-006c7b2e1747" providerId="ADAL" clId="{CC6C11C0-DD2E-45F4-824F-14FA2D1FFC6A}" dt="2025-11-29T15:49:57.767" v="4723" actId="571"/>
          <ac:cxnSpMkLst>
            <pc:docMk/>
            <pc:sldMk cId="1766272029" sldId="292"/>
            <ac:cxnSpMk id="79" creationId="{665C322C-FBD3-02B7-03AF-BE54165ECA3B}"/>
          </ac:cxnSpMkLst>
        </pc:cxnChg>
        <pc:cxnChg chg="add mod">
          <ac:chgData name="Shalin Shah" userId="497bc9f5-5093-4d34-900c-006c7b2e1747" providerId="ADAL" clId="{CC6C11C0-DD2E-45F4-824F-14FA2D1FFC6A}" dt="2025-11-29T15:49:57.767" v="4723" actId="571"/>
          <ac:cxnSpMkLst>
            <pc:docMk/>
            <pc:sldMk cId="1766272029" sldId="292"/>
            <ac:cxnSpMk id="80" creationId="{253CBB38-B9C9-52AA-04F7-D856A75EBC94}"/>
          </ac:cxnSpMkLst>
        </pc:cxnChg>
      </pc:sldChg>
      <pc:sldChg chg="addSp delSp modSp mod">
        <pc:chgData name="Shalin Shah" userId="497bc9f5-5093-4d34-900c-006c7b2e1747" providerId="ADAL" clId="{CC6C11C0-DD2E-45F4-824F-14FA2D1FFC6A}" dt="2025-11-29T16:15:38.524" v="5095" actId="14100"/>
        <pc:sldMkLst>
          <pc:docMk/>
          <pc:sldMk cId="547784419" sldId="293"/>
        </pc:sldMkLst>
        <pc:spChg chg="mod">
          <ac:chgData name="Shalin Shah" userId="497bc9f5-5093-4d34-900c-006c7b2e1747" providerId="ADAL" clId="{CC6C11C0-DD2E-45F4-824F-14FA2D1FFC6A}" dt="2025-11-29T15:22:10.883" v="4247" actId="14100"/>
          <ac:spMkLst>
            <pc:docMk/>
            <pc:sldMk cId="547784419" sldId="293"/>
            <ac:spMk id="2" creationId="{C2D026F6-2D58-2C5E-8F89-1DF9AB3A743E}"/>
          </ac:spMkLst>
        </pc:spChg>
        <pc:spChg chg="mod">
          <ac:chgData name="Shalin Shah" userId="497bc9f5-5093-4d34-900c-006c7b2e1747" providerId="ADAL" clId="{CC6C11C0-DD2E-45F4-824F-14FA2D1FFC6A}" dt="2025-11-29T15:56:40.699" v="4746" actId="20577"/>
          <ac:spMkLst>
            <pc:docMk/>
            <pc:sldMk cId="547784419" sldId="293"/>
            <ac:spMk id="5" creationId="{170B6971-53D9-AE05-DA9B-595B3FB29FF1}"/>
          </ac:spMkLst>
        </pc:spChg>
        <pc:spChg chg="mod">
          <ac:chgData name="Shalin Shah" userId="497bc9f5-5093-4d34-900c-006c7b2e1747" providerId="ADAL" clId="{CC6C11C0-DD2E-45F4-824F-14FA2D1FFC6A}" dt="2025-11-29T16:14:40.426" v="5083" actId="1076"/>
          <ac:spMkLst>
            <pc:docMk/>
            <pc:sldMk cId="547784419" sldId="293"/>
            <ac:spMk id="6" creationId="{44AECC2C-ED3F-2C93-D68E-F73F75C8F891}"/>
          </ac:spMkLst>
        </pc:spChg>
        <pc:spChg chg="mod">
          <ac:chgData name="Shalin Shah" userId="497bc9f5-5093-4d34-900c-006c7b2e1747" providerId="ADAL" clId="{CC6C11C0-DD2E-45F4-824F-14FA2D1FFC6A}" dt="2025-11-29T15:58:58.244" v="4830" actId="1076"/>
          <ac:spMkLst>
            <pc:docMk/>
            <pc:sldMk cId="547784419" sldId="293"/>
            <ac:spMk id="7" creationId="{D09892DC-AD39-9F34-192B-741317E771D6}"/>
          </ac:spMkLst>
        </pc:spChg>
        <pc:spChg chg="del mod">
          <ac:chgData name="Shalin Shah" userId="497bc9f5-5093-4d34-900c-006c7b2e1747" providerId="ADAL" clId="{CC6C11C0-DD2E-45F4-824F-14FA2D1FFC6A}" dt="2025-11-29T15:56:45.066" v="4747" actId="478"/>
          <ac:spMkLst>
            <pc:docMk/>
            <pc:sldMk cId="547784419" sldId="293"/>
            <ac:spMk id="8" creationId="{74C4E0C9-C855-1B78-27D6-4190F8C169E6}"/>
          </ac:spMkLst>
        </pc:spChg>
        <pc:spChg chg="mod">
          <ac:chgData name="Shalin Shah" userId="497bc9f5-5093-4d34-900c-006c7b2e1747" providerId="ADAL" clId="{CC6C11C0-DD2E-45F4-824F-14FA2D1FFC6A}" dt="2025-11-29T16:15:38.524" v="5095" actId="14100"/>
          <ac:spMkLst>
            <pc:docMk/>
            <pc:sldMk cId="547784419" sldId="293"/>
            <ac:spMk id="9" creationId="{9F3288EC-463D-9DAF-A590-31AA1BD6C98E}"/>
          </ac:spMkLst>
        </pc:spChg>
        <pc:spChg chg="mod">
          <ac:chgData name="Shalin Shah" userId="497bc9f5-5093-4d34-900c-006c7b2e1747" providerId="ADAL" clId="{CC6C11C0-DD2E-45F4-824F-14FA2D1FFC6A}" dt="2025-11-29T16:15:27.391" v="5093" actId="14100"/>
          <ac:spMkLst>
            <pc:docMk/>
            <pc:sldMk cId="547784419" sldId="293"/>
            <ac:spMk id="10" creationId="{56920CF9-C093-D4F6-B464-9D3874870524}"/>
          </ac:spMkLst>
        </pc:spChg>
        <pc:spChg chg="mod">
          <ac:chgData name="Shalin Shah" userId="497bc9f5-5093-4d34-900c-006c7b2e1747" providerId="ADAL" clId="{CC6C11C0-DD2E-45F4-824F-14FA2D1FFC6A}" dt="2025-11-29T16:15:34.268" v="5094" actId="1076"/>
          <ac:spMkLst>
            <pc:docMk/>
            <pc:sldMk cId="547784419" sldId="293"/>
            <ac:spMk id="11" creationId="{66910D04-21CB-F17E-196F-DD64EF8D7E93}"/>
          </ac:spMkLst>
        </pc:spChg>
        <pc:spChg chg="del mod">
          <ac:chgData name="Shalin Shah" userId="497bc9f5-5093-4d34-900c-006c7b2e1747" providerId="ADAL" clId="{CC6C11C0-DD2E-45F4-824F-14FA2D1FFC6A}" dt="2025-11-29T15:58:26.325" v="4824" actId="478"/>
          <ac:spMkLst>
            <pc:docMk/>
            <pc:sldMk cId="547784419" sldId="293"/>
            <ac:spMk id="13" creationId="{FB4C94E8-AC39-4FE0-4157-0B2B0215D946}"/>
          </ac:spMkLst>
        </pc:spChg>
        <pc:spChg chg="mod">
          <ac:chgData name="Shalin Shah" userId="497bc9f5-5093-4d34-900c-006c7b2e1747" providerId="ADAL" clId="{CC6C11C0-DD2E-45F4-824F-14FA2D1FFC6A}" dt="2025-11-29T16:14:44.305" v="5084" actId="1076"/>
          <ac:spMkLst>
            <pc:docMk/>
            <pc:sldMk cId="547784419" sldId="293"/>
            <ac:spMk id="15" creationId="{93F8C7EB-C5E5-80A4-4A46-921303B08414}"/>
          </ac:spMkLst>
        </pc:spChg>
        <pc:spChg chg="mod">
          <ac:chgData name="Shalin Shah" userId="497bc9f5-5093-4d34-900c-006c7b2e1747" providerId="ADAL" clId="{CC6C11C0-DD2E-45F4-824F-14FA2D1FFC6A}" dt="2025-11-29T16:15:04.834" v="5089" actId="14100"/>
          <ac:spMkLst>
            <pc:docMk/>
            <pc:sldMk cId="547784419" sldId="293"/>
            <ac:spMk id="16" creationId="{67C09075-5A6B-1377-A1FD-E45EFF01E54B}"/>
          </ac:spMkLst>
        </pc:spChg>
        <pc:spChg chg="add mod ord">
          <ac:chgData name="Shalin Shah" userId="497bc9f5-5093-4d34-900c-006c7b2e1747" providerId="ADAL" clId="{CC6C11C0-DD2E-45F4-824F-14FA2D1FFC6A}" dt="2025-11-29T16:15:08.700" v="5090" actId="14100"/>
          <ac:spMkLst>
            <pc:docMk/>
            <pc:sldMk cId="547784419" sldId="293"/>
            <ac:spMk id="22" creationId="{3F349AE9-27C9-8EB4-E0B2-1EF9E1AA15B8}"/>
          </ac:spMkLst>
        </pc:spChg>
        <pc:spChg chg="del mod">
          <ac:chgData name="Shalin Shah" userId="497bc9f5-5093-4d34-900c-006c7b2e1747" providerId="ADAL" clId="{CC6C11C0-DD2E-45F4-824F-14FA2D1FFC6A}" dt="2025-11-29T15:56:31.774" v="4744" actId="478"/>
          <ac:spMkLst>
            <pc:docMk/>
            <pc:sldMk cId="547784419" sldId="293"/>
            <ac:spMk id="27" creationId="{77D38A64-879B-3F1B-FB6F-8F382DF5831A}"/>
          </ac:spMkLst>
        </pc:spChg>
        <pc:spChg chg="del">
          <ac:chgData name="Shalin Shah" userId="497bc9f5-5093-4d34-900c-006c7b2e1747" providerId="ADAL" clId="{CC6C11C0-DD2E-45F4-824F-14FA2D1FFC6A}" dt="2025-11-29T15:56:31.774" v="4744" actId="478"/>
          <ac:spMkLst>
            <pc:docMk/>
            <pc:sldMk cId="547784419" sldId="293"/>
            <ac:spMk id="37" creationId="{7D0846A5-C24F-F53D-625E-42E4C5735170}"/>
          </ac:spMkLst>
        </pc:spChg>
        <pc:spChg chg="del">
          <ac:chgData name="Shalin Shah" userId="497bc9f5-5093-4d34-900c-006c7b2e1747" providerId="ADAL" clId="{CC6C11C0-DD2E-45F4-824F-14FA2D1FFC6A}" dt="2025-11-29T15:56:31.774" v="4744" actId="478"/>
          <ac:spMkLst>
            <pc:docMk/>
            <pc:sldMk cId="547784419" sldId="293"/>
            <ac:spMk id="46" creationId="{77F07B6F-CEF3-A721-2B75-53BEDC80FE8E}"/>
          </ac:spMkLst>
        </pc:spChg>
        <pc:grpChg chg="add mod">
          <ac:chgData name="Shalin Shah" userId="497bc9f5-5093-4d34-900c-006c7b2e1747" providerId="ADAL" clId="{CC6C11C0-DD2E-45F4-824F-14FA2D1FFC6A}" dt="2025-11-29T16:15:15.601" v="5091" actId="1076"/>
          <ac:grpSpMkLst>
            <pc:docMk/>
            <pc:sldMk cId="547784419" sldId="293"/>
            <ac:grpSpMk id="3" creationId="{7CFFBD4C-3B33-D792-61BD-ECDB289ECFF6}"/>
          </ac:grpSpMkLst>
        </pc:grpChg>
        <pc:grpChg chg="mod">
          <ac:chgData name="Shalin Shah" userId="497bc9f5-5093-4d34-900c-006c7b2e1747" providerId="ADAL" clId="{CC6C11C0-DD2E-45F4-824F-14FA2D1FFC6A}" dt="2025-11-29T15:56:23.279" v="4742"/>
          <ac:grpSpMkLst>
            <pc:docMk/>
            <pc:sldMk cId="547784419" sldId="293"/>
            <ac:grpSpMk id="4" creationId="{D15BAC2B-F21B-15B4-88C4-093238010021}"/>
          </ac:grpSpMkLst>
        </pc:grpChg>
        <pc:grpChg chg="add mod">
          <ac:chgData name="Shalin Shah" userId="497bc9f5-5093-4d34-900c-006c7b2e1747" providerId="ADAL" clId="{CC6C11C0-DD2E-45F4-824F-14FA2D1FFC6A}" dt="2025-11-29T16:14:36.790" v="5082" actId="1076"/>
          <ac:grpSpMkLst>
            <pc:docMk/>
            <pc:sldMk cId="547784419" sldId="293"/>
            <ac:grpSpMk id="23" creationId="{64CB0F51-7001-0A69-5DA3-018D1E5631C3}"/>
          </ac:grpSpMkLst>
        </pc:grpChg>
        <pc:picChg chg="add mod">
          <ac:chgData name="Shalin Shah" userId="497bc9f5-5093-4d34-900c-006c7b2e1747" providerId="ADAL" clId="{CC6C11C0-DD2E-45F4-824F-14FA2D1FFC6A}" dt="2025-11-29T16:14:24.783" v="5079" actId="1076"/>
          <ac:picMkLst>
            <pc:docMk/>
            <pc:sldMk cId="547784419" sldId="293"/>
            <ac:picMk id="8" creationId="{7AB72582-694C-4D0F-B99F-438AE0BA5E1F}"/>
          </ac:picMkLst>
        </pc:picChg>
        <pc:picChg chg="add mod">
          <ac:chgData name="Shalin Shah" userId="497bc9f5-5093-4d34-900c-006c7b2e1747" providerId="ADAL" clId="{CC6C11C0-DD2E-45F4-824F-14FA2D1FFC6A}" dt="2025-11-29T16:13:44.949" v="5072" actId="1076"/>
          <ac:picMkLst>
            <pc:docMk/>
            <pc:sldMk cId="547784419" sldId="293"/>
            <ac:picMk id="13" creationId="{81A175AD-DC08-0F6F-3412-8A1CE70E076B}"/>
          </ac:picMkLst>
        </pc:picChg>
        <pc:picChg chg="mod">
          <ac:chgData name="Shalin Shah" userId="497bc9f5-5093-4d34-900c-006c7b2e1747" providerId="ADAL" clId="{CC6C11C0-DD2E-45F4-824F-14FA2D1FFC6A}" dt="2025-11-29T15:56:23.279" v="4742"/>
          <ac:picMkLst>
            <pc:docMk/>
            <pc:sldMk cId="547784419" sldId="293"/>
            <ac:picMk id="17" creationId="{6A1A9920-6FBB-CB26-14A7-195B6BB7091C}"/>
          </ac:picMkLst>
        </pc:picChg>
        <pc:cxnChg chg="mod">
          <ac:chgData name="Shalin Shah" userId="497bc9f5-5093-4d34-900c-006c7b2e1747" providerId="ADAL" clId="{CC6C11C0-DD2E-45F4-824F-14FA2D1FFC6A}" dt="2025-11-29T16:15:34.268" v="5094" actId="1076"/>
          <ac:cxnSpMkLst>
            <pc:docMk/>
            <pc:sldMk cId="547784419" sldId="293"/>
            <ac:cxnSpMk id="12" creationId="{A9D18438-5EFA-8686-F452-EE0EF9FA30DA}"/>
          </ac:cxnSpMkLst>
        </pc:cxnChg>
        <pc:cxnChg chg="del mod">
          <ac:chgData name="Shalin Shah" userId="497bc9f5-5093-4d34-900c-006c7b2e1747" providerId="ADAL" clId="{CC6C11C0-DD2E-45F4-824F-14FA2D1FFC6A}" dt="2025-11-29T15:58:29.839" v="4825" actId="478"/>
          <ac:cxnSpMkLst>
            <pc:docMk/>
            <pc:sldMk cId="547784419" sldId="293"/>
            <ac:cxnSpMk id="14" creationId="{743A3934-863D-F290-6B7D-BCCE253B0893}"/>
          </ac:cxnSpMkLst>
        </pc:cxnChg>
        <pc:cxnChg chg="mod">
          <ac:chgData name="Shalin Shah" userId="497bc9f5-5093-4d34-900c-006c7b2e1747" providerId="ADAL" clId="{CC6C11C0-DD2E-45F4-824F-14FA2D1FFC6A}" dt="2025-11-29T16:15:27.391" v="5093" actId="14100"/>
          <ac:cxnSpMkLst>
            <pc:docMk/>
            <pc:sldMk cId="547784419" sldId="293"/>
            <ac:cxnSpMk id="18" creationId="{5FD877E8-FEA9-897A-3598-1FB019DF244B}"/>
          </ac:cxnSpMkLst>
        </pc:cxnChg>
        <pc:cxnChg chg="mod">
          <ac:chgData name="Shalin Shah" userId="497bc9f5-5093-4d34-900c-006c7b2e1747" providerId="ADAL" clId="{CC6C11C0-DD2E-45F4-824F-14FA2D1FFC6A}" dt="2025-11-29T16:14:44.305" v="5084" actId="1076"/>
          <ac:cxnSpMkLst>
            <pc:docMk/>
            <pc:sldMk cId="547784419" sldId="293"/>
            <ac:cxnSpMk id="25" creationId="{94A6709A-13E7-FF6D-3086-5F9C2ACCC510}"/>
          </ac:cxnSpMkLst>
        </pc:cxnChg>
        <pc:cxnChg chg="mod">
          <ac:chgData name="Shalin Shah" userId="497bc9f5-5093-4d34-900c-006c7b2e1747" providerId="ADAL" clId="{CC6C11C0-DD2E-45F4-824F-14FA2D1FFC6A}" dt="2025-11-29T16:15:04.834" v="5089" actId="14100"/>
          <ac:cxnSpMkLst>
            <pc:docMk/>
            <pc:sldMk cId="547784419" sldId="293"/>
            <ac:cxnSpMk id="26" creationId="{D67B9C4F-DB52-2E30-574C-1AC09C5518C1}"/>
          </ac:cxnSpMkLst>
        </pc:cxnChg>
        <pc:cxnChg chg="del mod">
          <ac:chgData name="Shalin Shah" userId="497bc9f5-5093-4d34-900c-006c7b2e1747" providerId="ADAL" clId="{CC6C11C0-DD2E-45F4-824F-14FA2D1FFC6A}" dt="2025-11-29T15:56:14.882" v="4741" actId="478"/>
          <ac:cxnSpMkLst>
            <pc:docMk/>
            <pc:sldMk cId="547784419" sldId="293"/>
            <ac:cxnSpMk id="28" creationId="{1308F544-D69E-F570-9396-9ADAC1731D27}"/>
          </ac:cxnSpMkLst>
        </pc:cxnChg>
        <pc:cxnChg chg="del mod">
          <ac:chgData name="Shalin Shah" userId="497bc9f5-5093-4d34-900c-006c7b2e1747" providerId="ADAL" clId="{CC6C11C0-DD2E-45F4-824F-14FA2D1FFC6A}" dt="2025-11-29T15:56:35.571" v="4745" actId="478"/>
          <ac:cxnSpMkLst>
            <pc:docMk/>
            <pc:sldMk cId="547784419" sldId="293"/>
            <ac:cxnSpMk id="38" creationId="{EA59D416-2A6C-C9FA-D9F7-A994DD982DA1}"/>
          </ac:cxnSpMkLst>
        </pc:cxnChg>
        <pc:cxnChg chg="del mod">
          <ac:chgData name="Shalin Shah" userId="497bc9f5-5093-4d34-900c-006c7b2e1747" providerId="ADAL" clId="{CC6C11C0-DD2E-45F4-824F-14FA2D1FFC6A}" dt="2025-11-29T15:56:35.571" v="4745" actId="478"/>
          <ac:cxnSpMkLst>
            <pc:docMk/>
            <pc:sldMk cId="547784419" sldId="293"/>
            <ac:cxnSpMk id="48" creationId="{7DB5726D-4218-AC7B-E343-49120D13C60F}"/>
          </ac:cxnSpMkLst>
        </pc:cxnChg>
      </pc:sldChg>
      <pc:sldChg chg="add">
        <pc:chgData name="Shalin Shah" userId="497bc9f5-5093-4d34-900c-006c7b2e1747" providerId="ADAL" clId="{CC6C11C0-DD2E-45F4-824F-14FA2D1FFC6A}" dt="2025-11-29T16:09:01.141" v="4974"/>
        <pc:sldMkLst>
          <pc:docMk/>
          <pc:sldMk cId="973090125" sldId="297"/>
        </pc:sldMkLst>
      </pc:sldChg>
      <pc:sldChg chg="add">
        <pc:chgData name="Shalin Shah" userId="497bc9f5-5093-4d34-900c-006c7b2e1747" providerId="ADAL" clId="{CC6C11C0-DD2E-45F4-824F-14FA2D1FFC6A}" dt="2025-11-29T16:09:01.141" v="4974"/>
        <pc:sldMkLst>
          <pc:docMk/>
          <pc:sldMk cId="1083561399" sldId="298"/>
        </pc:sldMkLst>
      </pc:sldChg>
      <pc:sldChg chg="addSp delSp modSp mod">
        <pc:chgData name="Shalin Shah" userId="497bc9f5-5093-4d34-900c-006c7b2e1747" providerId="ADAL" clId="{CC6C11C0-DD2E-45F4-824F-14FA2D1FFC6A}" dt="2025-11-29T16:23:12.691" v="5155" actId="20577"/>
        <pc:sldMkLst>
          <pc:docMk/>
          <pc:sldMk cId="352512274" sldId="299"/>
        </pc:sldMkLst>
        <pc:spChg chg="mod">
          <ac:chgData name="Shalin Shah" userId="497bc9f5-5093-4d34-900c-006c7b2e1747" providerId="ADAL" clId="{CC6C11C0-DD2E-45F4-824F-14FA2D1FFC6A}" dt="2025-11-29T16:23:12.691" v="5155" actId="20577"/>
          <ac:spMkLst>
            <pc:docMk/>
            <pc:sldMk cId="352512274" sldId="299"/>
            <ac:spMk id="2" creationId="{9CF8B83C-317F-74C0-9061-B32E9850A1C4}"/>
          </ac:spMkLst>
        </pc:spChg>
        <pc:grpChg chg="del">
          <ac:chgData name="Shalin Shah" userId="497bc9f5-5093-4d34-900c-006c7b2e1747" providerId="ADAL" clId="{CC6C11C0-DD2E-45F4-824F-14FA2D1FFC6A}" dt="2025-11-29T16:09:20.336" v="4975" actId="478"/>
          <ac:grpSpMkLst>
            <pc:docMk/>
            <pc:sldMk cId="352512274" sldId="299"/>
            <ac:grpSpMk id="3" creationId="{E0A03EE7-89A9-8560-3E2A-3D67828EE59D}"/>
          </ac:grpSpMkLst>
        </pc:grpChg>
        <pc:grpChg chg="del">
          <ac:chgData name="Shalin Shah" userId="497bc9f5-5093-4d34-900c-006c7b2e1747" providerId="ADAL" clId="{CC6C11C0-DD2E-45F4-824F-14FA2D1FFC6A}" dt="2025-11-29T16:09:20.336" v="4975" actId="478"/>
          <ac:grpSpMkLst>
            <pc:docMk/>
            <pc:sldMk cId="352512274" sldId="299"/>
            <ac:grpSpMk id="23" creationId="{685D0EB5-6F16-53AF-1162-72FE8B1FBF07}"/>
          </ac:grpSpMkLst>
        </pc:grpChg>
        <pc:picChg chg="add mod">
          <ac:chgData name="Shalin Shah" userId="497bc9f5-5093-4d34-900c-006c7b2e1747" providerId="ADAL" clId="{CC6C11C0-DD2E-45F4-824F-14FA2D1FFC6A}" dt="2025-11-29T16:09:30.375" v="4977" actId="1076"/>
          <ac:picMkLst>
            <pc:docMk/>
            <pc:sldMk cId="352512274" sldId="299"/>
            <ac:picMk id="8" creationId="{B6675D22-9157-5F5E-D58F-EEAC2CB29059}"/>
          </ac:picMkLst>
        </pc:picChg>
        <pc:cxnChg chg="mod">
          <ac:chgData name="Shalin Shah" userId="497bc9f5-5093-4d34-900c-006c7b2e1747" providerId="ADAL" clId="{CC6C11C0-DD2E-45F4-824F-14FA2D1FFC6A}" dt="2025-11-29T16:09:20.336" v="4975" actId="478"/>
          <ac:cxnSpMkLst>
            <pc:docMk/>
            <pc:sldMk cId="352512274" sldId="299"/>
            <ac:cxnSpMk id="12" creationId="{357065F3-4892-EF4C-0BD9-27044FA77209}"/>
          </ac:cxnSpMkLst>
        </pc:cxnChg>
        <pc:cxnChg chg="mod">
          <ac:chgData name="Shalin Shah" userId="497bc9f5-5093-4d34-900c-006c7b2e1747" providerId="ADAL" clId="{CC6C11C0-DD2E-45F4-824F-14FA2D1FFC6A}" dt="2025-11-29T16:09:20.336" v="4975" actId="478"/>
          <ac:cxnSpMkLst>
            <pc:docMk/>
            <pc:sldMk cId="352512274" sldId="299"/>
            <ac:cxnSpMk id="18" creationId="{6EF880A7-7BBC-CB3B-98EA-7EE11468404A}"/>
          </ac:cxnSpMkLst>
        </pc:cxnChg>
        <pc:cxnChg chg="mod">
          <ac:chgData name="Shalin Shah" userId="497bc9f5-5093-4d34-900c-006c7b2e1747" providerId="ADAL" clId="{CC6C11C0-DD2E-45F4-824F-14FA2D1FFC6A}" dt="2025-11-29T16:09:20.336" v="4975" actId="478"/>
          <ac:cxnSpMkLst>
            <pc:docMk/>
            <pc:sldMk cId="352512274" sldId="299"/>
            <ac:cxnSpMk id="25" creationId="{40C64167-5A26-6E44-3890-F0E2FA9AD8FC}"/>
          </ac:cxnSpMkLst>
        </pc:cxnChg>
      </pc:sldChg>
      <pc:sldChg chg="addSp delSp modSp mod">
        <pc:chgData name="Shalin Shah" userId="497bc9f5-5093-4d34-900c-006c7b2e1747" providerId="ADAL" clId="{CC6C11C0-DD2E-45F4-824F-14FA2D1FFC6A}" dt="2025-11-29T16:23:19.012" v="5156" actId="20577"/>
        <pc:sldMkLst>
          <pc:docMk/>
          <pc:sldMk cId="1953314390" sldId="300"/>
        </pc:sldMkLst>
        <pc:spChg chg="mod">
          <ac:chgData name="Shalin Shah" userId="497bc9f5-5093-4d34-900c-006c7b2e1747" providerId="ADAL" clId="{CC6C11C0-DD2E-45F4-824F-14FA2D1FFC6A}" dt="2025-11-29T16:23:19.012" v="5156" actId="20577"/>
          <ac:spMkLst>
            <pc:docMk/>
            <pc:sldMk cId="1953314390" sldId="300"/>
            <ac:spMk id="2" creationId="{1C806F60-C045-73FB-C73C-DCD31D0C5CF1}"/>
          </ac:spMkLst>
        </pc:spChg>
        <pc:picChg chg="add mod">
          <ac:chgData name="Shalin Shah" userId="497bc9f5-5093-4d34-900c-006c7b2e1747" providerId="ADAL" clId="{CC6C11C0-DD2E-45F4-824F-14FA2D1FFC6A}" dt="2025-11-29T16:10:30.556" v="5030" actId="14100"/>
          <ac:picMkLst>
            <pc:docMk/>
            <pc:sldMk cId="1953314390" sldId="300"/>
            <ac:picMk id="3" creationId="{3E2473A5-43E3-8EE9-C115-622692AAD1B2}"/>
          </ac:picMkLst>
        </pc:picChg>
        <pc:picChg chg="del">
          <ac:chgData name="Shalin Shah" userId="497bc9f5-5093-4d34-900c-006c7b2e1747" providerId="ADAL" clId="{CC6C11C0-DD2E-45F4-824F-14FA2D1FFC6A}" dt="2025-11-29T16:10:12.449" v="5026" actId="478"/>
          <ac:picMkLst>
            <pc:docMk/>
            <pc:sldMk cId="1953314390" sldId="300"/>
            <ac:picMk id="8" creationId="{6190B57A-3DF3-06B6-CBBE-D3A3D4C66774}"/>
          </ac:picMkLst>
        </pc:picChg>
      </pc:sldChg>
      <pc:sldChg chg="del">
        <pc:chgData name="Shalin Shah" userId="497bc9f5-5093-4d34-900c-006c7b2e1747" providerId="ADAL" clId="{CC6C11C0-DD2E-45F4-824F-14FA2D1FFC6A}" dt="2025-11-29T16:32:45.383" v="5267" actId="47"/>
        <pc:sldMkLst>
          <pc:docMk/>
          <pc:sldMk cId="3862792595" sldId="301"/>
        </pc:sldMkLst>
      </pc:sldChg>
      <pc:sldChg chg="del">
        <pc:chgData name="Shalin Shah" userId="497bc9f5-5093-4d34-900c-006c7b2e1747" providerId="ADAL" clId="{CC6C11C0-DD2E-45F4-824F-14FA2D1FFC6A}" dt="2025-11-29T16:32:43.281" v="5266" actId="47"/>
        <pc:sldMkLst>
          <pc:docMk/>
          <pc:sldMk cId="941787277" sldId="302"/>
        </pc:sldMkLst>
      </pc:sldChg>
      <pc:sldChg chg="addSp delSp modSp mod">
        <pc:chgData name="Shalin Shah" userId="497bc9f5-5093-4d34-900c-006c7b2e1747" providerId="ADAL" clId="{CC6C11C0-DD2E-45F4-824F-14FA2D1FFC6A}" dt="2025-11-29T16:23:39.680" v="5170" actId="20577"/>
        <pc:sldMkLst>
          <pc:docMk/>
          <pc:sldMk cId="3685234446" sldId="303"/>
        </pc:sldMkLst>
        <pc:spChg chg="mod">
          <ac:chgData name="Shalin Shah" userId="497bc9f5-5093-4d34-900c-006c7b2e1747" providerId="ADAL" clId="{CC6C11C0-DD2E-45F4-824F-14FA2D1FFC6A}" dt="2025-11-29T16:23:39.680" v="5170" actId="20577"/>
          <ac:spMkLst>
            <pc:docMk/>
            <pc:sldMk cId="3685234446" sldId="303"/>
            <ac:spMk id="2" creationId="{C2D42AAC-CFAC-7491-6BB3-31D372F8CFDA}"/>
          </ac:spMkLst>
        </pc:spChg>
        <pc:picChg chg="add del mod">
          <ac:chgData name="Shalin Shah" userId="497bc9f5-5093-4d34-900c-006c7b2e1747" providerId="ADAL" clId="{CC6C11C0-DD2E-45F4-824F-14FA2D1FFC6A}" dt="2025-11-29T16:21:07.593" v="5144" actId="478"/>
          <ac:picMkLst>
            <pc:docMk/>
            <pc:sldMk cId="3685234446" sldId="303"/>
            <ac:picMk id="3" creationId="{DFD01A4D-0BBB-A1B3-5DBF-F11B2E33B280}"/>
          </ac:picMkLst>
        </pc:picChg>
        <pc:picChg chg="add del mod">
          <ac:chgData name="Shalin Shah" userId="497bc9f5-5093-4d34-900c-006c7b2e1747" providerId="ADAL" clId="{CC6C11C0-DD2E-45F4-824F-14FA2D1FFC6A}" dt="2025-11-29T16:22:31.672" v="5150" actId="478"/>
          <ac:picMkLst>
            <pc:docMk/>
            <pc:sldMk cId="3685234446" sldId="303"/>
            <ac:picMk id="4" creationId="{928AD7F9-9F3F-326E-B8B4-0893A6EDD788}"/>
          </ac:picMkLst>
        </pc:picChg>
        <pc:picChg chg="add mod">
          <ac:chgData name="Shalin Shah" userId="497bc9f5-5093-4d34-900c-006c7b2e1747" providerId="ADAL" clId="{CC6C11C0-DD2E-45F4-824F-14FA2D1FFC6A}" dt="2025-11-29T16:22:40.791" v="5153" actId="1076"/>
          <ac:picMkLst>
            <pc:docMk/>
            <pc:sldMk cId="3685234446" sldId="303"/>
            <ac:picMk id="5" creationId="{DE59D5E2-D70F-571F-9656-DF5B00FBEB97}"/>
          </ac:picMkLst>
        </pc:picChg>
        <pc:picChg chg="del">
          <ac:chgData name="Shalin Shah" userId="497bc9f5-5093-4d34-900c-006c7b2e1747" providerId="ADAL" clId="{CC6C11C0-DD2E-45F4-824F-14FA2D1FFC6A}" dt="2025-11-29T16:20:49.270" v="5142" actId="478"/>
          <ac:picMkLst>
            <pc:docMk/>
            <pc:sldMk cId="3685234446" sldId="303"/>
            <ac:picMk id="8" creationId="{0CA73834-95EF-CE06-C271-06367BE07F25}"/>
          </ac:picMkLst>
        </pc:picChg>
      </pc:sldChg>
      <pc:sldChg chg="delSp modSp mod">
        <pc:chgData name="Shalin Shah" userId="497bc9f5-5093-4d34-900c-006c7b2e1747" providerId="ADAL" clId="{CC6C11C0-DD2E-45F4-824F-14FA2D1FFC6A}" dt="2025-11-29T16:47:05.814" v="5667" actId="478"/>
        <pc:sldMkLst>
          <pc:docMk/>
          <pc:sldMk cId="1077085686" sldId="304"/>
        </pc:sldMkLst>
        <pc:spChg chg="mod">
          <ac:chgData name="Shalin Shah" userId="497bc9f5-5093-4d34-900c-006c7b2e1747" providerId="ADAL" clId="{CC6C11C0-DD2E-45F4-824F-14FA2D1FFC6A}" dt="2025-11-29T16:24:35.720" v="5182" actId="404"/>
          <ac:spMkLst>
            <pc:docMk/>
            <pc:sldMk cId="1077085686" sldId="304"/>
            <ac:spMk id="2" creationId="{39EC0ED8-7E53-D8D3-13D7-A22BDB46710D}"/>
          </ac:spMkLst>
        </pc:spChg>
        <pc:picChg chg="del">
          <ac:chgData name="Shalin Shah" userId="497bc9f5-5093-4d34-900c-006c7b2e1747" providerId="ADAL" clId="{CC6C11C0-DD2E-45F4-824F-14FA2D1FFC6A}" dt="2025-11-29T16:47:05.814" v="5667" actId="478"/>
          <ac:picMkLst>
            <pc:docMk/>
            <pc:sldMk cId="1077085686" sldId="304"/>
            <ac:picMk id="3" creationId="{31C5E3C1-72BC-B025-4410-19D85BDF33D7}"/>
          </ac:picMkLst>
        </pc:picChg>
      </pc:sldChg>
      <pc:sldChg chg="delSp add del setBg delDesignElem">
        <pc:chgData name="Shalin Shah" userId="497bc9f5-5093-4d34-900c-006c7b2e1747" providerId="ADAL" clId="{CC6C11C0-DD2E-45F4-824F-14FA2D1FFC6A}" dt="2025-11-29T16:21:35.557" v="5147" actId="47"/>
        <pc:sldMkLst>
          <pc:docMk/>
          <pc:sldMk cId="2023200039" sldId="305"/>
        </pc:sldMkLst>
        <pc:spChg chg="del">
          <ac:chgData name="Shalin Shah" userId="497bc9f5-5093-4d34-900c-006c7b2e1747" providerId="ADAL" clId="{CC6C11C0-DD2E-45F4-824F-14FA2D1FFC6A}" dt="2025-11-29T16:21:20.649" v="5146"/>
          <ac:spMkLst>
            <pc:docMk/>
            <pc:sldMk cId="2023200039" sldId="305"/>
            <ac:spMk id="19" creationId="{7E9DA814-7195-BA89-01DC-2F1C3D87CCDE}"/>
          </ac:spMkLst>
        </pc:spChg>
        <pc:spChg chg="del">
          <ac:chgData name="Shalin Shah" userId="497bc9f5-5093-4d34-900c-006c7b2e1747" providerId="ADAL" clId="{CC6C11C0-DD2E-45F4-824F-14FA2D1FFC6A}" dt="2025-11-29T16:21:20.649" v="5146"/>
          <ac:spMkLst>
            <pc:docMk/>
            <pc:sldMk cId="2023200039" sldId="305"/>
            <ac:spMk id="20" creationId="{EF3C7760-0F74-A829-73B5-327B67BDB49D}"/>
          </ac:spMkLst>
        </pc:spChg>
        <pc:spChg chg="del">
          <ac:chgData name="Shalin Shah" userId="497bc9f5-5093-4d34-900c-006c7b2e1747" providerId="ADAL" clId="{CC6C11C0-DD2E-45F4-824F-14FA2D1FFC6A}" dt="2025-11-29T16:21:20.649" v="5146"/>
          <ac:spMkLst>
            <pc:docMk/>
            <pc:sldMk cId="2023200039" sldId="305"/>
            <ac:spMk id="21" creationId="{9CA9F4CC-B8E9-33F1-58C0-5AC844E6881C}"/>
          </ac:spMkLst>
        </pc:spChg>
      </pc:sldChg>
      <pc:sldChg chg="addSp delSp modSp mod">
        <pc:chgData name="Shalin Shah" userId="497bc9f5-5093-4d34-900c-006c7b2e1747" providerId="ADAL" clId="{CC6C11C0-DD2E-45F4-824F-14FA2D1FFC6A}" dt="2025-11-29T16:31:44.516" v="5262" actId="1076"/>
        <pc:sldMkLst>
          <pc:docMk/>
          <pc:sldMk cId="2495711650" sldId="305"/>
        </pc:sldMkLst>
        <pc:spChg chg="mod">
          <ac:chgData name="Shalin Shah" userId="497bc9f5-5093-4d34-900c-006c7b2e1747" providerId="ADAL" clId="{CC6C11C0-DD2E-45F4-824F-14FA2D1FFC6A}" dt="2025-11-29T16:28:47.969" v="5221" actId="27636"/>
          <ac:spMkLst>
            <pc:docMk/>
            <pc:sldMk cId="2495711650" sldId="305"/>
            <ac:spMk id="2" creationId="{8A855363-A616-FA4F-F1D3-296C1E711B73}"/>
          </ac:spMkLst>
        </pc:spChg>
        <pc:spChg chg="add mod">
          <ac:chgData name="Shalin Shah" userId="497bc9f5-5093-4d34-900c-006c7b2e1747" providerId="ADAL" clId="{CC6C11C0-DD2E-45F4-824F-14FA2D1FFC6A}" dt="2025-11-29T16:31:28.142" v="5260" actId="1076"/>
          <ac:spMkLst>
            <pc:docMk/>
            <pc:sldMk cId="2495711650" sldId="305"/>
            <ac:spMk id="5" creationId="{50740345-C016-7F58-7935-64F970E3D0DC}"/>
          </ac:spMkLst>
        </pc:spChg>
        <pc:spChg chg="add mod">
          <ac:chgData name="Shalin Shah" userId="497bc9f5-5093-4d34-900c-006c7b2e1747" providerId="ADAL" clId="{CC6C11C0-DD2E-45F4-824F-14FA2D1FFC6A}" dt="2025-11-29T16:31:34.910" v="5261" actId="1076"/>
          <ac:spMkLst>
            <pc:docMk/>
            <pc:sldMk cId="2495711650" sldId="305"/>
            <ac:spMk id="6" creationId="{4E59644B-7795-C85A-6546-8A9022185D50}"/>
          </ac:spMkLst>
        </pc:spChg>
        <pc:spChg chg="add mod">
          <ac:chgData name="Shalin Shah" userId="497bc9f5-5093-4d34-900c-006c7b2e1747" providerId="ADAL" clId="{CC6C11C0-DD2E-45F4-824F-14FA2D1FFC6A}" dt="2025-11-29T16:31:28.142" v="5260" actId="1076"/>
          <ac:spMkLst>
            <pc:docMk/>
            <pc:sldMk cId="2495711650" sldId="305"/>
            <ac:spMk id="7" creationId="{15EA903A-80D6-F9C4-3C02-209275E7595D}"/>
          </ac:spMkLst>
        </pc:spChg>
        <pc:spChg chg="add mod">
          <ac:chgData name="Shalin Shah" userId="497bc9f5-5093-4d34-900c-006c7b2e1747" providerId="ADAL" clId="{CC6C11C0-DD2E-45F4-824F-14FA2D1FFC6A}" dt="2025-11-29T16:31:28.142" v="5260" actId="1076"/>
          <ac:spMkLst>
            <pc:docMk/>
            <pc:sldMk cId="2495711650" sldId="305"/>
            <ac:spMk id="9" creationId="{ABEB9A48-9FB9-582D-BD34-2B7CA6670512}"/>
          </ac:spMkLst>
        </pc:spChg>
        <pc:spChg chg="add mod">
          <ac:chgData name="Shalin Shah" userId="497bc9f5-5093-4d34-900c-006c7b2e1747" providerId="ADAL" clId="{CC6C11C0-DD2E-45F4-824F-14FA2D1FFC6A}" dt="2025-11-29T16:31:28.142" v="5260" actId="1076"/>
          <ac:spMkLst>
            <pc:docMk/>
            <pc:sldMk cId="2495711650" sldId="305"/>
            <ac:spMk id="10" creationId="{3B43EB51-FBCE-4369-642C-6AEA33B1A27B}"/>
          </ac:spMkLst>
        </pc:spChg>
        <pc:spChg chg="add mod">
          <ac:chgData name="Shalin Shah" userId="497bc9f5-5093-4d34-900c-006c7b2e1747" providerId="ADAL" clId="{CC6C11C0-DD2E-45F4-824F-14FA2D1FFC6A}" dt="2025-11-29T16:31:44.516" v="5262" actId="1076"/>
          <ac:spMkLst>
            <pc:docMk/>
            <pc:sldMk cId="2495711650" sldId="305"/>
            <ac:spMk id="11" creationId="{261E1057-C060-B72E-3D33-58194B1E9BA2}"/>
          </ac:spMkLst>
        </pc:spChg>
        <pc:spChg chg="add mod">
          <ac:chgData name="Shalin Shah" userId="497bc9f5-5093-4d34-900c-006c7b2e1747" providerId="ADAL" clId="{CC6C11C0-DD2E-45F4-824F-14FA2D1FFC6A}" dt="2025-11-29T16:29:18.143" v="5226" actId="571"/>
          <ac:spMkLst>
            <pc:docMk/>
            <pc:sldMk cId="2495711650" sldId="305"/>
            <ac:spMk id="14" creationId="{7A8E6E0D-5BCF-C12D-3CC4-228E15411FA7}"/>
          </ac:spMkLst>
        </pc:spChg>
        <pc:spChg chg="add mod">
          <ac:chgData name="Shalin Shah" userId="497bc9f5-5093-4d34-900c-006c7b2e1747" providerId="ADAL" clId="{CC6C11C0-DD2E-45F4-824F-14FA2D1FFC6A}" dt="2025-11-29T16:29:18.143" v="5226" actId="571"/>
          <ac:spMkLst>
            <pc:docMk/>
            <pc:sldMk cId="2495711650" sldId="305"/>
            <ac:spMk id="16" creationId="{491EA869-3AB2-1229-CB3F-8D6CEB6A8773}"/>
          </ac:spMkLst>
        </pc:spChg>
        <pc:picChg chg="add mod">
          <ac:chgData name="Shalin Shah" userId="497bc9f5-5093-4d34-900c-006c7b2e1747" providerId="ADAL" clId="{CC6C11C0-DD2E-45F4-824F-14FA2D1FFC6A}" dt="2025-11-29T16:31:28.142" v="5260" actId="1076"/>
          <ac:picMkLst>
            <pc:docMk/>
            <pc:sldMk cId="2495711650" sldId="305"/>
            <ac:picMk id="3" creationId="{E87EF963-E50E-D8FF-1D09-A0A0044F5467}"/>
          </ac:picMkLst>
        </pc:picChg>
        <pc:picChg chg="del">
          <ac:chgData name="Shalin Shah" userId="497bc9f5-5093-4d34-900c-006c7b2e1747" providerId="ADAL" clId="{CC6C11C0-DD2E-45F4-824F-14FA2D1FFC6A}" dt="2025-11-29T16:29:04.735" v="5222" actId="478"/>
          <ac:picMkLst>
            <pc:docMk/>
            <pc:sldMk cId="2495711650" sldId="305"/>
            <ac:picMk id="4" creationId="{F26B46F6-7DB4-27EA-2F0F-461A01B26A41}"/>
          </ac:picMkLst>
        </pc:picChg>
        <pc:picChg chg="add mod">
          <ac:chgData name="Shalin Shah" userId="497bc9f5-5093-4d34-900c-006c7b2e1747" providerId="ADAL" clId="{CC6C11C0-DD2E-45F4-824F-14FA2D1FFC6A}" dt="2025-11-29T16:31:34.910" v="5261" actId="1076"/>
          <ac:picMkLst>
            <pc:docMk/>
            <pc:sldMk cId="2495711650" sldId="305"/>
            <ac:picMk id="12" creationId="{B39C3D31-45B2-41DE-4CE2-1B29C7774A8F}"/>
          </ac:picMkLst>
        </pc:picChg>
        <pc:picChg chg="add mod">
          <ac:chgData name="Shalin Shah" userId="497bc9f5-5093-4d34-900c-006c7b2e1747" providerId="ADAL" clId="{CC6C11C0-DD2E-45F4-824F-14FA2D1FFC6A}" dt="2025-11-29T16:29:18.143" v="5226" actId="571"/>
          <ac:picMkLst>
            <pc:docMk/>
            <pc:sldMk cId="2495711650" sldId="305"/>
            <ac:picMk id="13" creationId="{6954FC61-EDEC-7F60-D2A0-D26FF9941797}"/>
          </ac:picMkLst>
        </pc:picChg>
        <pc:cxnChg chg="add mod">
          <ac:chgData name="Shalin Shah" userId="497bc9f5-5093-4d34-900c-006c7b2e1747" providerId="ADAL" clId="{CC6C11C0-DD2E-45F4-824F-14FA2D1FFC6A}" dt="2025-11-29T16:31:28.142" v="5260" actId="1076"/>
          <ac:cxnSpMkLst>
            <pc:docMk/>
            <pc:sldMk cId="2495711650" sldId="305"/>
            <ac:cxnSpMk id="8" creationId="{F4D00924-8911-66F2-E1F8-EB5D292B8996}"/>
          </ac:cxnSpMkLst>
        </pc:cxnChg>
        <pc:cxnChg chg="add mod">
          <ac:chgData name="Shalin Shah" userId="497bc9f5-5093-4d34-900c-006c7b2e1747" providerId="ADAL" clId="{CC6C11C0-DD2E-45F4-824F-14FA2D1FFC6A}" dt="2025-11-29T16:29:18.143" v="5226" actId="571"/>
          <ac:cxnSpMkLst>
            <pc:docMk/>
            <pc:sldMk cId="2495711650" sldId="305"/>
            <ac:cxnSpMk id="15" creationId="{82259614-C97A-3E68-D3E7-D63B9AABE192}"/>
          </ac:cxnSpMkLst>
        </pc:cxnChg>
      </pc:sldChg>
      <pc:sldChg chg="addSp delSp modSp del mod">
        <pc:chgData name="Shalin Shah" userId="497bc9f5-5093-4d34-900c-006c7b2e1747" providerId="ADAL" clId="{CC6C11C0-DD2E-45F4-824F-14FA2D1FFC6A}" dt="2025-11-29T16:51:58.649" v="5675" actId="47"/>
        <pc:sldMkLst>
          <pc:docMk/>
          <pc:sldMk cId="443716155" sldId="306"/>
        </pc:sldMkLst>
        <pc:spChg chg="mod">
          <ac:chgData name="Shalin Shah" userId="497bc9f5-5093-4d34-900c-006c7b2e1747" providerId="ADAL" clId="{CC6C11C0-DD2E-45F4-824F-14FA2D1FFC6A}" dt="2025-11-29T16:30:05.635" v="5246" actId="20577"/>
          <ac:spMkLst>
            <pc:docMk/>
            <pc:sldMk cId="443716155" sldId="306"/>
            <ac:spMk id="2" creationId="{C48B80D4-8F5F-3651-F721-AC696068333B}"/>
          </ac:spMkLst>
        </pc:spChg>
        <pc:picChg chg="add mod">
          <ac:chgData name="Shalin Shah" userId="497bc9f5-5093-4d34-900c-006c7b2e1747" providerId="ADAL" clId="{CC6C11C0-DD2E-45F4-824F-14FA2D1FFC6A}" dt="2025-11-29T16:45:12.735" v="5666" actId="1076"/>
          <ac:picMkLst>
            <pc:docMk/>
            <pc:sldMk cId="443716155" sldId="306"/>
            <ac:picMk id="3" creationId="{12783C93-82F2-EC70-7E56-DFB483163671}"/>
          </ac:picMkLst>
        </pc:picChg>
        <pc:picChg chg="del">
          <ac:chgData name="Shalin Shah" userId="497bc9f5-5093-4d34-900c-006c7b2e1747" providerId="ADAL" clId="{CC6C11C0-DD2E-45F4-824F-14FA2D1FFC6A}" dt="2025-11-29T16:30:12.809" v="5247" actId="478"/>
          <ac:picMkLst>
            <pc:docMk/>
            <pc:sldMk cId="443716155" sldId="306"/>
            <ac:picMk id="4" creationId="{F6EFE509-9619-25F9-00BA-F1EABA997182}"/>
          </ac:picMkLst>
        </pc:picChg>
      </pc:sldChg>
    </pc:docChg>
  </pc:docChgLst>
  <pc:docChgLst>
    <pc:chgData name="Kadane Amit Arvind" userId="734ef009-6c73-4dc6-a7a2-4089d3735a9f" providerId="ADAL" clId="{E2A1A481-C46F-5617-9FAA-97338D01B3F0}"/>
    <pc:docChg chg="undo custSel addSld delSld modSld sldOrd">
      <pc:chgData name="Kadane Amit Arvind" userId="734ef009-6c73-4dc6-a7a2-4089d3735a9f" providerId="ADAL" clId="{E2A1A481-C46F-5617-9FAA-97338D01B3F0}" dt="2025-11-27T17:44:55.753" v="339" actId="1076"/>
      <pc:docMkLst>
        <pc:docMk/>
      </pc:docMkLst>
      <pc:sldChg chg="addSp modSp mod setBg addAnim">
        <pc:chgData name="Kadane Amit Arvind" userId="734ef009-6c73-4dc6-a7a2-4089d3735a9f" providerId="ADAL" clId="{E2A1A481-C46F-5617-9FAA-97338D01B3F0}" dt="2025-11-27T17:02:20.431" v="314" actId="26606"/>
        <pc:sldMkLst>
          <pc:docMk/>
          <pc:sldMk cId="2582808476" sldId="256"/>
        </pc:sldMkLst>
        <pc:spChg chg="mod">
          <ac:chgData name="Kadane Amit Arvind" userId="734ef009-6c73-4dc6-a7a2-4089d3735a9f" providerId="ADAL" clId="{E2A1A481-C46F-5617-9FAA-97338D01B3F0}" dt="2025-11-27T17:02:20.431" v="314" actId="26606"/>
          <ac:spMkLst>
            <pc:docMk/>
            <pc:sldMk cId="2582808476" sldId="256"/>
            <ac:spMk id="2" creationId="{88F3D4AA-0940-62D3-A0C7-AB7EDFE42A0A}"/>
          </ac:spMkLst>
        </pc:spChg>
        <pc:spChg chg="mod">
          <ac:chgData name="Kadane Amit Arvind" userId="734ef009-6c73-4dc6-a7a2-4089d3735a9f" providerId="ADAL" clId="{E2A1A481-C46F-5617-9FAA-97338D01B3F0}" dt="2025-11-27T17:02:20.431" v="314" actId="26606"/>
          <ac:spMkLst>
            <pc:docMk/>
            <pc:sldMk cId="2582808476" sldId="256"/>
            <ac:spMk id="3" creationId="{2BC7B832-9D68-AE74-823C-BE17592A7BE3}"/>
          </ac:spMkLst>
        </pc:spChg>
      </pc:sldChg>
    </pc:docChg>
  </pc:docChgLst>
  <pc:docChgLst>
    <pc:chgData name="Ghanshyam Burnwal" userId="9a46438a-35cf-467e-89fe-027fc43cb3f9" providerId="ADAL" clId="{F1EC292F-5581-4064-AE14-2B5A86C5F1E3}"/>
    <pc:docChg chg="undo custSel addSld modSld">
      <pc:chgData name="Ghanshyam Burnwal" userId="9a46438a-35cf-467e-89fe-027fc43cb3f9" providerId="ADAL" clId="{F1EC292F-5581-4064-AE14-2B5A86C5F1E3}" dt="2025-11-30T03:02:56.017" v="1451" actId="2085"/>
      <pc:docMkLst>
        <pc:docMk/>
      </pc:docMkLst>
      <pc:sldChg chg="addSp modSp mod">
        <pc:chgData name="Ghanshyam Burnwal" userId="9a46438a-35cf-467e-89fe-027fc43cb3f9" providerId="ADAL" clId="{F1EC292F-5581-4064-AE14-2B5A86C5F1E3}" dt="2025-11-29T17:07:52.567" v="1386" actId="1076"/>
        <pc:sldMkLst>
          <pc:docMk/>
          <pc:sldMk cId="2582808476" sldId="256"/>
        </pc:sldMkLst>
        <pc:spChg chg="mod">
          <ac:chgData name="Ghanshyam Burnwal" userId="9a46438a-35cf-467e-89fe-027fc43cb3f9" providerId="ADAL" clId="{F1EC292F-5581-4064-AE14-2B5A86C5F1E3}" dt="2025-11-29T16:32:06.994" v="892" actId="123"/>
          <ac:spMkLst>
            <pc:docMk/>
            <pc:sldMk cId="2582808476" sldId="256"/>
            <ac:spMk id="3" creationId="{2BC7B832-9D68-AE74-823C-BE17592A7BE3}"/>
          </ac:spMkLst>
        </pc:spChg>
        <pc:picChg chg="add mod">
          <ac:chgData name="Ghanshyam Burnwal" userId="9a46438a-35cf-467e-89fe-027fc43cb3f9" providerId="ADAL" clId="{F1EC292F-5581-4064-AE14-2B5A86C5F1E3}" dt="2025-11-29T17:07:52.567" v="1386" actId="1076"/>
          <ac:picMkLst>
            <pc:docMk/>
            <pc:sldMk cId="2582808476" sldId="256"/>
            <ac:picMk id="4" creationId="{948ADD7E-66CA-F713-02AD-4CF30FD8091A}"/>
          </ac:picMkLst>
        </pc:picChg>
      </pc:sldChg>
      <pc:sldChg chg="addSp modSp mod">
        <pc:chgData name="Ghanshyam Burnwal" userId="9a46438a-35cf-467e-89fe-027fc43cb3f9" providerId="ADAL" clId="{F1EC292F-5581-4064-AE14-2B5A86C5F1E3}" dt="2025-11-29T17:24:42.611" v="1429" actId="20577"/>
        <pc:sldMkLst>
          <pc:docMk/>
          <pc:sldMk cId="3367299291" sldId="263"/>
        </pc:sldMkLst>
        <pc:spChg chg="add mod">
          <ac:chgData name="Ghanshyam Burnwal" userId="9a46438a-35cf-467e-89fe-027fc43cb3f9" providerId="ADAL" clId="{F1EC292F-5581-4064-AE14-2B5A86C5F1E3}" dt="2025-11-29T17:24:42.611" v="1429" actId="20577"/>
          <ac:spMkLst>
            <pc:docMk/>
            <pc:sldMk cId="3367299291" sldId="263"/>
            <ac:spMk id="5" creationId="{21C53D2C-3062-A50A-B02C-E1AB5AC56005}"/>
          </ac:spMkLst>
        </pc:spChg>
        <pc:grpChg chg="add mod">
          <ac:chgData name="Ghanshyam Burnwal" userId="9a46438a-35cf-467e-89fe-027fc43cb3f9" providerId="ADAL" clId="{F1EC292F-5581-4064-AE14-2B5A86C5F1E3}" dt="2025-11-29T15:55:48.624" v="826" actId="164"/>
          <ac:grpSpMkLst>
            <pc:docMk/>
            <pc:sldMk cId="3367299291" sldId="263"/>
            <ac:grpSpMk id="8" creationId="{C8765937-477D-C23B-82E5-FDF04945D64D}"/>
          </ac:grpSpMkLst>
        </pc:grpChg>
        <pc:graphicFrameChg chg="mod modGraphic">
          <ac:chgData name="Ghanshyam Burnwal" userId="9a46438a-35cf-467e-89fe-027fc43cb3f9" providerId="ADAL" clId="{F1EC292F-5581-4064-AE14-2B5A86C5F1E3}" dt="2025-11-29T17:23:35.546" v="1427" actId="255"/>
          <ac:graphicFrameMkLst>
            <pc:docMk/>
            <pc:sldMk cId="3367299291" sldId="263"/>
            <ac:graphicFrameMk id="4" creationId="{2FBA551F-4741-9480-209F-FE0B79DAE2C0}"/>
          </ac:graphicFrameMkLst>
        </pc:graphicFrameChg>
        <pc:picChg chg="add mod">
          <ac:chgData name="Ghanshyam Burnwal" userId="9a46438a-35cf-467e-89fe-027fc43cb3f9" providerId="ADAL" clId="{F1EC292F-5581-4064-AE14-2B5A86C5F1E3}" dt="2025-11-29T15:55:48.624" v="826" actId="164"/>
          <ac:picMkLst>
            <pc:docMk/>
            <pc:sldMk cId="3367299291" sldId="263"/>
            <ac:picMk id="7" creationId="{D63D01BE-4C8A-77F7-D33F-E6719877F656}"/>
          </ac:picMkLst>
        </pc:picChg>
        <pc:picChg chg="add mod">
          <ac:chgData name="Ghanshyam Burnwal" userId="9a46438a-35cf-467e-89fe-027fc43cb3f9" providerId="ADAL" clId="{F1EC292F-5581-4064-AE14-2B5A86C5F1E3}" dt="2025-11-29T17:00:17.300" v="1034"/>
          <ac:picMkLst>
            <pc:docMk/>
            <pc:sldMk cId="3367299291" sldId="263"/>
            <ac:picMk id="9" creationId="{8A105343-4F94-57A1-4C67-27E1826BCA1C}"/>
          </ac:picMkLst>
        </pc:picChg>
      </pc:sldChg>
      <pc:sldChg chg="addSp modSp mod">
        <pc:chgData name="Ghanshyam Burnwal" userId="9a46438a-35cf-467e-89fe-027fc43cb3f9" providerId="ADAL" clId="{F1EC292F-5581-4064-AE14-2B5A86C5F1E3}" dt="2025-11-29T16:59:20.850" v="1022" actId="14100"/>
        <pc:sldMkLst>
          <pc:docMk/>
          <pc:sldMk cId="1444051839" sldId="280"/>
        </pc:sldMkLst>
        <pc:picChg chg="add mod">
          <ac:chgData name="Ghanshyam Burnwal" userId="9a46438a-35cf-467e-89fe-027fc43cb3f9" providerId="ADAL" clId="{F1EC292F-5581-4064-AE14-2B5A86C5F1E3}" dt="2025-11-29T16:59:20.850" v="1022" actId="14100"/>
          <ac:picMkLst>
            <pc:docMk/>
            <pc:sldMk cId="1444051839" sldId="280"/>
            <ac:picMk id="6" creationId="{BF1B7960-6F39-2816-993F-ED29D842091F}"/>
          </ac:picMkLst>
        </pc:picChg>
      </pc:sldChg>
      <pc:sldChg chg="addSp modSp mod">
        <pc:chgData name="Ghanshyam Burnwal" userId="9a46438a-35cf-467e-89fe-027fc43cb3f9" providerId="ADAL" clId="{F1EC292F-5581-4064-AE14-2B5A86C5F1E3}" dt="2025-11-29T17:28:23.234" v="1450" actId="14"/>
        <pc:sldMkLst>
          <pc:docMk/>
          <pc:sldMk cId="3082450027" sldId="281"/>
        </pc:sldMkLst>
        <pc:spChg chg="mod">
          <ac:chgData name="Ghanshyam Burnwal" userId="9a46438a-35cf-467e-89fe-027fc43cb3f9" providerId="ADAL" clId="{F1EC292F-5581-4064-AE14-2B5A86C5F1E3}" dt="2025-11-29T17:28:23.234" v="1450" actId="14"/>
          <ac:spMkLst>
            <pc:docMk/>
            <pc:sldMk cId="3082450027" sldId="281"/>
            <ac:spMk id="23" creationId="{3380C37F-E615-F637-51BC-0F15FA4398AB}"/>
          </ac:spMkLst>
        </pc:spChg>
        <pc:picChg chg="add mod">
          <ac:chgData name="Ghanshyam Burnwal" userId="9a46438a-35cf-467e-89fe-027fc43cb3f9" providerId="ADAL" clId="{F1EC292F-5581-4064-AE14-2B5A86C5F1E3}" dt="2025-11-29T17:00:12.913" v="1033"/>
          <ac:picMkLst>
            <pc:docMk/>
            <pc:sldMk cId="3082450027" sldId="281"/>
            <ac:picMk id="25" creationId="{B6F22837-E1AD-B06C-698B-60FCA762EBB1}"/>
          </ac:picMkLst>
        </pc:picChg>
      </pc:sldChg>
      <pc:sldChg chg="addSp delSp modSp add mod">
        <pc:chgData name="Ghanshyam Burnwal" userId="9a46438a-35cf-467e-89fe-027fc43cb3f9" providerId="ADAL" clId="{F1EC292F-5581-4064-AE14-2B5A86C5F1E3}" dt="2025-11-29T17:27:25.554" v="1446" actId="164"/>
        <pc:sldMkLst>
          <pc:docMk/>
          <pc:sldMk cId="119697393" sldId="282"/>
        </pc:sldMkLst>
        <pc:spChg chg="add del mod">
          <ac:chgData name="Ghanshyam Burnwal" userId="9a46438a-35cf-467e-89fe-027fc43cb3f9" providerId="ADAL" clId="{F1EC292F-5581-4064-AE14-2B5A86C5F1E3}" dt="2025-11-29T16:00:40.390" v="829" actId="478"/>
          <ac:spMkLst>
            <pc:docMk/>
            <pc:sldMk cId="119697393" sldId="282"/>
            <ac:spMk id="3" creationId="{5DD98528-752C-F397-DFF7-F410FD989BD7}"/>
          </ac:spMkLst>
        </pc:spChg>
        <pc:spChg chg="mod">
          <ac:chgData name="Ghanshyam Burnwal" userId="9a46438a-35cf-467e-89fe-027fc43cb3f9" providerId="ADAL" clId="{F1EC292F-5581-4064-AE14-2B5A86C5F1E3}" dt="2025-11-29T12:17:31.731" v="375" actId="207"/>
          <ac:spMkLst>
            <pc:docMk/>
            <pc:sldMk cId="119697393" sldId="282"/>
            <ac:spMk id="5" creationId="{A2043782-5738-AC41-3A0F-B836A803C2E3}"/>
          </ac:spMkLst>
        </pc:spChg>
        <pc:spChg chg="add del mod">
          <ac:chgData name="Ghanshyam Burnwal" userId="9a46438a-35cf-467e-89fe-027fc43cb3f9" providerId="ADAL" clId="{F1EC292F-5581-4064-AE14-2B5A86C5F1E3}" dt="2025-11-29T11:53:59.209" v="13" actId="478"/>
          <ac:spMkLst>
            <pc:docMk/>
            <pc:sldMk cId="119697393" sldId="282"/>
            <ac:spMk id="6" creationId="{0C81545E-AFE1-8610-3342-B9C36079DAFE}"/>
          </ac:spMkLst>
        </pc:spChg>
        <pc:grpChg chg="add mod">
          <ac:chgData name="Ghanshyam Burnwal" userId="9a46438a-35cf-467e-89fe-027fc43cb3f9" providerId="ADAL" clId="{F1EC292F-5581-4064-AE14-2B5A86C5F1E3}" dt="2025-11-29T17:27:25.554" v="1446" actId="164"/>
          <ac:grpSpMkLst>
            <pc:docMk/>
            <pc:sldMk cId="119697393" sldId="282"/>
            <ac:grpSpMk id="7" creationId="{977F9C36-52F7-A4E8-B0DC-6C2570D699D0}"/>
          </ac:grpSpMkLst>
        </pc:grpChg>
        <pc:grpChg chg="add del mod">
          <ac:chgData name="Ghanshyam Burnwal" userId="9a46438a-35cf-467e-89fe-027fc43cb3f9" providerId="ADAL" clId="{F1EC292F-5581-4064-AE14-2B5A86C5F1E3}" dt="2025-11-29T17:26:37.799" v="1438" actId="165"/>
          <ac:grpSpMkLst>
            <pc:docMk/>
            <pc:sldMk cId="119697393" sldId="282"/>
            <ac:grpSpMk id="24" creationId="{8C242F76-2523-C53D-6270-6799F099B997}"/>
          </ac:grpSpMkLst>
        </pc:grpChg>
        <pc:picChg chg="add mod">
          <ac:chgData name="Ghanshyam Burnwal" userId="9a46438a-35cf-467e-89fe-027fc43cb3f9" providerId="ADAL" clId="{F1EC292F-5581-4064-AE14-2B5A86C5F1E3}" dt="2025-11-29T17:00:20.486" v="1035"/>
          <ac:picMkLst>
            <pc:docMk/>
            <pc:sldMk cId="119697393" sldId="282"/>
            <ac:picMk id="6" creationId="{D77E90F4-71DC-3009-B6C3-F8AC4F8B3E24}"/>
          </ac:picMkLst>
        </pc:picChg>
        <pc:picChg chg="add del mod">
          <ac:chgData name="Ghanshyam Burnwal" userId="9a46438a-35cf-467e-89fe-027fc43cb3f9" providerId="ADAL" clId="{F1EC292F-5581-4064-AE14-2B5A86C5F1E3}" dt="2025-11-29T12:01:59.890" v="43" actId="478"/>
          <ac:picMkLst>
            <pc:docMk/>
            <pc:sldMk cId="119697393" sldId="282"/>
            <ac:picMk id="8" creationId="{332EBCC6-5006-23ED-373C-88002C65C672}"/>
          </ac:picMkLst>
        </pc:picChg>
        <pc:picChg chg="add mod topLvl">
          <ac:chgData name="Ghanshyam Burnwal" userId="9a46438a-35cf-467e-89fe-027fc43cb3f9" providerId="ADAL" clId="{F1EC292F-5581-4064-AE14-2B5A86C5F1E3}" dt="2025-11-29T17:27:25.554" v="1446" actId="164"/>
          <ac:picMkLst>
            <pc:docMk/>
            <pc:sldMk cId="119697393" sldId="282"/>
            <ac:picMk id="11" creationId="{E1A05B30-690B-D862-EC8C-EDBC3C4187B6}"/>
          </ac:picMkLst>
        </pc:picChg>
        <pc:picChg chg="add mod topLvl">
          <ac:chgData name="Ghanshyam Burnwal" userId="9a46438a-35cf-467e-89fe-027fc43cb3f9" providerId="ADAL" clId="{F1EC292F-5581-4064-AE14-2B5A86C5F1E3}" dt="2025-11-29T17:27:25.554" v="1446" actId="164"/>
          <ac:picMkLst>
            <pc:docMk/>
            <pc:sldMk cId="119697393" sldId="282"/>
            <ac:picMk id="15" creationId="{F2A86223-2284-19E6-E7B4-872A232E8BB1}"/>
          </ac:picMkLst>
        </pc:picChg>
        <pc:picChg chg="add del mod">
          <ac:chgData name="Ghanshyam Burnwal" userId="9a46438a-35cf-467e-89fe-027fc43cb3f9" providerId="ADAL" clId="{F1EC292F-5581-4064-AE14-2B5A86C5F1E3}" dt="2025-11-29T12:14:09.494" v="339" actId="478"/>
          <ac:picMkLst>
            <pc:docMk/>
            <pc:sldMk cId="119697393" sldId="282"/>
            <ac:picMk id="19" creationId="{9C024BAB-079F-8B36-6ACB-C2907EFA5AFD}"/>
          </ac:picMkLst>
        </pc:picChg>
        <pc:picChg chg="add del mod">
          <ac:chgData name="Ghanshyam Burnwal" userId="9a46438a-35cf-467e-89fe-027fc43cb3f9" providerId="ADAL" clId="{F1EC292F-5581-4064-AE14-2B5A86C5F1E3}" dt="2025-11-29T12:11:48.404" v="255" actId="478"/>
          <ac:picMkLst>
            <pc:docMk/>
            <pc:sldMk cId="119697393" sldId="282"/>
            <ac:picMk id="21" creationId="{FF664951-FD4E-8667-E170-7EB02D6C8D4A}"/>
          </ac:picMkLst>
        </pc:picChg>
        <pc:picChg chg="add mod topLvl">
          <ac:chgData name="Ghanshyam Burnwal" userId="9a46438a-35cf-467e-89fe-027fc43cb3f9" providerId="ADAL" clId="{F1EC292F-5581-4064-AE14-2B5A86C5F1E3}" dt="2025-11-29T17:27:25.554" v="1446" actId="164"/>
          <ac:picMkLst>
            <pc:docMk/>
            <pc:sldMk cId="119697393" sldId="282"/>
            <ac:picMk id="23" creationId="{6B2DD6BD-F351-792E-4A5B-A8EF7E454155}"/>
          </ac:picMkLst>
        </pc:picChg>
        <pc:picChg chg="add del mod">
          <ac:chgData name="Ghanshyam Burnwal" userId="9a46438a-35cf-467e-89fe-027fc43cb3f9" providerId="ADAL" clId="{F1EC292F-5581-4064-AE14-2B5A86C5F1E3}" dt="2025-11-29T16:00:40.390" v="829" actId="478"/>
          <ac:picMkLst>
            <pc:docMk/>
            <pc:sldMk cId="119697393" sldId="282"/>
            <ac:picMk id="1026" creationId="{752AEDEA-294B-DA83-3992-DAD83261B4C8}"/>
          </ac:picMkLst>
        </pc:picChg>
      </pc:sldChg>
      <pc:sldChg chg="addSp modSp">
        <pc:chgData name="Ghanshyam Burnwal" userId="9a46438a-35cf-467e-89fe-027fc43cb3f9" providerId="ADAL" clId="{F1EC292F-5581-4064-AE14-2B5A86C5F1E3}" dt="2025-11-29T16:59:36.495" v="1025"/>
        <pc:sldMkLst>
          <pc:docMk/>
          <pc:sldMk cId="1719633712" sldId="284"/>
        </pc:sldMkLst>
        <pc:picChg chg="add mod">
          <ac:chgData name="Ghanshyam Burnwal" userId="9a46438a-35cf-467e-89fe-027fc43cb3f9" providerId="ADAL" clId="{F1EC292F-5581-4064-AE14-2B5A86C5F1E3}" dt="2025-11-29T16:59:36.495" v="1025"/>
          <ac:picMkLst>
            <pc:docMk/>
            <pc:sldMk cId="1719633712" sldId="284"/>
            <ac:picMk id="7" creationId="{5C8D9ECC-5E7F-5589-82BF-E1757877381E}"/>
          </ac:picMkLst>
        </pc:picChg>
      </pc:sldChg>
      <pc:sldChg chg="addSp modSp">
        <pc:chgData name="Ghanshyam Burnwal" userId="9a46438a-35cf-467e-89fe-027fc43cb3f9" providerId="ADAL" clId="{F1EC292F-5581-4064-AE14-2B5A86C5F1E3}" dt="2025-11-29T16:59:33.005" v="1024"/>
        <pc:sldMkLst>
          <pc:docMk/>
          <pc:sldMk cId="578723783" sldId="286"/>
        </pc:sldMkLst>
        <pc:picChg chg="add mod">
          <ac:chgData name="Ghanshyam Burnwal" userId="9a46438a-35cf-467e-89fe-027fc43cb3f9" providerId="ADAL" clId="{F1EC292F-5581-4064-AE14-2B5A86C5F1E3}" dt="2025-11-29T16:59:33.005" v="1024"/>
          <ac:picMkLst>
            <pc:docMk/>
            <pc:sldMk cId="578723783" sldId="286"/>
            <ac:picMk id="16" creationId="{7B555342-3F18-D616-EF4C-E7FABD1C9709}"/>
          </ac:picMkLst>
        </pc:picChg>
      </pc:sldChg>
      <pc:sldChg chg="addSp modSp mod">
        <pc:chgData name="Ghanshyam Burnwal" userId="9a46438a-35cf-467e-89fe-027fc43cb3f9" providerId="ADAL" clId="{F1EC292F-5581-4064-AE14-2B5A86C5F1E3}" dt="2025-11-29T16:59:39.951" v="1026"/>
        <pc:sldMkLst>
          <pc:docMk/>
          <pc:sldMk cId="4101586123" sldId="287"/>
        </pc:sldMkLst>
        <pc:spChg chg="mod">
          <ac:chgData name="Ghanshyam Burnwal" userId="9a46438a-35cf-467e-89fe-027fc43cb3f9" providerId="ADAL" clId="{F1EC292F-5581-4064-AE14-2B5A86C5F1E3}" dt="2025-11-29T16:08:50.169" v="831" actId="2085"/>
          <ac:spMkLst>
            <pc:docMk/>
            <pc:sldMk cId="4101586123" sldId="287"/>
            <ac:spMk id="4" creationId="{E7A8A19D-EB97-7C0C-B4CF-514382653363}"/>
          </ac:spMkLst>
        </pc:spChg>
        <pc:spChg chg="mod">
          <ac:chgData name="Ghanshyam Burnwal" userId="9a46438a-35cf-467e-89fe-027fc43cb3f9" providerId="ADAL" clId="{F1EC292F-5581-4064-AE14-2B5A86C5F1E3}" dt="2025-11-29T16:12:59.667" v="833" actId="2085"/>
          <ac:spMkLst>
            <pc:docMk/>
            <pc:sldMk cId="4101586123" sldId="287"/>
            <ac:spMk id="1032" creationId="{2B004D5E-93FC-D350-E1C5-75D0BC255D0F}"/>
          </ac:spMkLst>
        </pc:spChg>
        <pc:grpChg chg="mod">
          <ac:chgData name="Ghanshyam Burnwal" userId="9a46438a-35cf-467e-89fe-027fc43cb3f9" providerId="ADAL" clId="{F1EC292F-5581-4064-AE14-2B5A86C5F1E3}" dt="2025-11-29T16:12:45.325" v="832" actId="14861"/>
          <ac:grpSpMkLst>
            <pc:docMk/>
            <pc:sldMk cId="4101586123" sldId="287"/>
            <ac:grpSpMk id="1044" creationId="{8D1CAA23-91C3-7171-32DB-D318B0031A83}"/>
          </ac:grpSpMkLst>
        </pc:grpChg>
        <pc:picChg chg="mod">
          <ac:chgData name="Ghanshyam Burnwal" userId="9a46438a-35cf-467e-89fe-027fc43cb3f9" providerId="ADAL" clId="{F1EC292F-5581-4064-AE14-2B5A86C5F1E3}" dt="2025-11-29T16:53:48.460" v="999" actId="14100"/>
          <ac:picMkLst>
            <pc:docMk/>
            <pc:sldMk cId="4101586123" sldId="287"/>
            <ac:picMk id="3" creationId="{E0D8C70B-E22D-06D5-8FC3-036BAA3B1238}"/>
          </ac:picMkLst>
        </pc:picChg>
        <pc:picChg chg="add mod">
          <ac:chgData name="Ghanshyam Burnwal" userId="9a46438a-35cf-467e-89fe-027fc43cb3f9" providerId="ADAL" clId="{F1EC292F-5581-4064-AE14-2B5A86C5F1E3}" dt="2025-11-29T16:59:39.951" v="1026"/>
          <ac:picMkLst>
            <pc:docMk/>
            <pc:sldMk cId="4101586123" sldId="287"/>
            <ac:picMk id="17" creationId="{77F8C6E9-6711-ED1A-8C70-5546ECE6F6F2}"/>
          </ac:picMkLst>
        </pc:picChg>
      </pc:sldChg>
      <pc:sldChg chg="addSp delSp modSp mod">
        <pc:chgData name="Ghanshyam Burnwal" userId="9a46438a-35cf-467e-89fe-027fc43cb3f9" providerId="ADAL" clId="{F1EC292F-5581-4064-AE14-2B5A86C5F1E3}" dt="2025-11-30T03:02:56.017" v="1451" actId="2085"/>
        <pc:sldMkLst>
          <pc:docMk/>
          <pc:sldMk cId="1766272029" sldId="292"/>
        </pc:sldMkLst>
        <pc:spChg chg="mod topLvl">
          <ac:chgData name="Ghanshyam Burnwal" userId="9a46438a-35cf-467e-89fe-027fc43cb3f9" providerId="ADAL" clId="{F1EC292F-5581-4064-AE14-2B5A86C5F1E3}" dt="2025-11-29T16:42:12.535" v="983" actId="2085"/>
          <ac:spMkLst>
            <pc:docMk/>
            <pc:sldMk cId="1766272029" sldId="292"/>
            <ac:spMk id="3" creationId="{5771B942-B827-F046-AF16-C60D911B3703}"/>
          </ac:spMkLst>
        </pc:spChg>
        <pc:spChg chg="mod topLvl">
          <ac:chgData name="Ghanshyam Burnwal" userId="9a46438a-35cf-467e-89fe-027fc43cb3f9" providerId="ADAL" clId="{F1EC292F-5581-4064-AE14-2B5A86C5F1E3}" dt="2025-11-29T16:42:20.669" v="985" actId="1076"/>
          <ac:spMkLst>
            <pc:docMk/>
            <pc:sldMk cId="1766272029" sldId="292"/>
            <ac:spMk id="6" creationId="{A20FCEBA-CD47-E57D-765D-54FD7FCF3B67}"/>
          </ac:spMkLst>
        </pc:spChg>
        <pc:spChg chg="mod topLvl">
          <ac:chgData name="Ghanshyam Burnwal" userId="9a46438a-35cf-467e-89fe-027fc43cb3f9" providerId="ADAL" clId="{F1EC292F-5581-4064-AE14-2B5A86C5F1E3}" dt="2025-11-29T16:42:31.472" v="987" actId="14100"/>
          <ac:spMkLst>
            <pc:docMk/>
            <pc:sldMk cId="1766272029" sldId="292"/>
            <ac:spMk id="15" creationId="{039F1F76-EB5F-9958-7E61-802316247B25}"/>
          </ac:spMkLst>
        </pc:spChg>
        <pc:spChg chg="mod topLvl">
          <ac:chgData name="Ghanshyam Burnwal" userId="9a46438a-35cf-467e-89fe-027fc43cb3f9" providerId="ADAL" clId="{F1EC292F-5581-4064-AE14-2B5A86C5F1E3}" dt="2025-11-29T16:42:37.071" v="988" actId="1076"/>
          <ac:spMkLst>
            <pc:docMk/>
            <pc:sldMk cId="1766272029" sldId="292"/>
            <ac:spMk id="16" creationId="{18B1C444-F159-C68F-80F3-E5E7DDE4F8B5}"/>
          </ac:spMkLst>
        </pc:spChg>
        <pc:spChg chg="mod">
          <ac:chgData name="Ghanshyam Burnwal" userId="9a46438a-35cf-467e-89fe-027fc43cb3f9" providerId="ADAL" clId="{F1EC292F-5581-4064-AE14-2B5A86C5F1E3}" dt="2025-11-30T03:02:56.017" v="1451" actId="2085"/>
          <ac:spMkLst>
            <pc:docMk/>
            <pc:sldMk cId="1766272029" sldId="292"/>
            <ac:spMk id="70" creationId="{43A2B41A-28AF-1989-6D69-C0B4FF15A4A5}"/>
          </ac:spMkLst>
        </pc:spChg>
        <pc:grpChg chg="del mod">
          <ac:chgData name="Ghanshyam Burnwal" userId="9a46438a-35cf-467e-89fe-027fc43cb3f9" providerId="ADAL" clId="{F1EC292F-5581-4064-AE14-2B5A86C5F1E3}" dt="2025-11-29T16:40:20.065" v="972" actId="165"/>
          <ac:grpSpMkLst>
            <pc:docMk/>
            <pc:sldMk cId="1766272029" sldId="292"/>
            <ac:grpSpMk id="5" creationId="{E611F062-065E-777A-392D-C8CDB67DFF1E}"/>
          </ac:grpSpMkLst>
        </pc:grpChg>
        <pc:grpChg chg="mod">
          <ac:chgData name="Ghanshyam Burnwal" userId="9a46438a-35cf-467e-89fe-027fc43cb3f9" providerId="ADAL" clId="{F1EC292F-5581-4064-AE14-2B5A86C5F1E3}" dt="2025-11-29T16:43:33.072" v="997" actId="14100"/>
          <ac:grpSpMkLst>
            <pc:docMk/>
            <pc:sldMk cId="1766272029" sldId="292"/>
            <ac:grpSpMk id="76" creationId="{2F6E083C-534C-047A-E626-C1BEAF54E710}"/>
          </ac:grpSpMkLst>
        </pc:grpChg>
        <pc:picChg chg="mod">
          <ac:chgData name="Ghanshyam Burnwal" userId="9a46438a-35cf-467e-89fe-027fc43cb3f9" providerId="ADAL" clId="{F1EC292F-5581-4064-AE14-2B5A86C5F1E3}" dt="2025-11-29T16:40:55.907" v="977" actId="14100"/>
          <ac:picMkLst>
            <pc:docMk/>
            <pc:sldMk cId="1766272029" sldId="292"/>
            <ac:picMk id="4" creationId="{9A6E4A5B-A3A1-3652-F81A-1494086DA36E}"/>
          </ac:picMkLst>
        </pc:picChg>
        <pc:picChg chg="add mod">
          <ac:chgData name="Ghanshyam Burnwal" userId="9a46438a-35cf-467e-89fe-027fc43cb3f9" providerId="ADAL" clId="{F1EC292F-5581-4064-AE14-2B5A86C5F1E3}" dt="2025-11-29T16:59:44.838" v="1027"/>
          <ac:picMkLst>
            <pc:docMk/>
            <pc:sldMk cId="1766272029" sldId="292"/>
            <ac:picMk id="44" creationId="{92F423A2-DF3D-0A14-CE2A-0955BAC91805}"/>
          </ac:picMkLst>
        </pc:picChg>
        <pc:cxnChg chg="mod topLvl">
          <ac:chgData name="Ghanshyam Burnwal" userId="9a46438a-35cf-467e-89fe-027fc43cb3f9" providerId="ADAL" clId="{F1EC292F-5581-4064-AE14-2B5A86C5F1E3}" dt="2025-11-29T16:42:31.472" v="987" actId="14100"/>
          <ac:cxnSpMkLst>
            <pc:docMk/>
            <pc:sldMk cId="1766272029" sldId="292"/>
            <ac:cxnSpMk id="25" creationId="{8A357B24-06EA-2476-1964-41B57574D863}"/>
          </ac:cxnSpMkLst>
        </pc:cxnChg>
        <pc:cxnChg chg="mod topLvl">
          <ac:chgData name="Ghanshyam Burnwal" userId="9a46438a-35cf-467e-89fe-027fc43cb3f9" providerId="ADAL" clId="{F1EC292F-5581-4064-AE14-2B5A86C5F1E3}" dt="2025-11-29T16:42:47.886" v="990" actId="14100"/>
          <ac:cxnSpMkLst>
            <pc:docMk/>
            <pc:sldMk cId="1766272029" sldId="292"/>
            <ac:cxnSpMk id="26" creationId="{787AED7F-A38A-C132-C8F7-F448B0F24BCD}"/>
          </ac:cxnSpMkLst>
        </pc:cxnChg>
      </pc:sldChg>
      <pc:sldChg chg="addSp modSp mod">
        <pc:chgData name="Ghanshyam Burnwal" userId="9a46438a-35cf-467e-89fe-027fc43cb3f9" providerId="ADAL" clId="{F1EC292F-5581-4064-AE14-2B5A86C5F1E3}" dt="2025-11-29T17:00:03.001" v="1030"/>
        <pc:sldMkLst>
          <pc:docMk/>
          <pc:sldMk cId="547784419" sldId="293"/>
        </pc:sldMkLst>
        <pc:spChg chg="mod">
          <ac:chgData name="Ghanshyam Burnwal" userId="9a46438a-35cf-467e-89fe-027fc43cb3f9" providerId="ADAL" clId="{F1EC292F-5581-4064-AE14-2B5A86C5F1E3}" dt="2025-11-29T16:22:14.408" v="890" actId="20577"/>
          <ac:spMkLst>
            <pc:docMk/>
            <pc:sldMk cId="547784419" sldId="293"/>
            <ac:spMk id="2" creationId="{C2D026F6-2D58-2C5E-8F89-1DF9AB3A743E}"/>
          </ac:spMkLst>
        </pc:spChg>
        <pc:spChg chg="mod">
          <ac:chgData name="Ghanshyam Burnwal" userId="9a46438a-35cf-467e-89fe-027fc43cb3f9" providerId="ADAL" clId="{F1EC292F-5581-4064-AE14-2B5A86C5F1E3}" dt="2025-11-29T16:18:09.203" v="846" actId="1076"/>
          <ac:spMkLst>
            <pc:docMk/>
            <pc:sldMk cId="547784419" sldId="293"/>
            <ac:spMk id="7" creationId="{D09892DC-AD39-9F34-192B-741317E771D6}"/>
          </ac:spMkLst>
        </pc:spChg>
        <pc:spChg chg="mod">
          <ac:chgData name="Ghanshyam Burnwal" userId="9a46438a-35cf-467e-89fe-027fc43cb3f9" providerId="ADAL" clId="{F1EC292F-5581-4064-AE14-2B5A86C5F1E3}" dt="2025-11-29T16:19:11.765" v="852" actId="2085"/>
          <ac:spMkLst>
            <pc:docMk/>
            <pc:sldMk cId="547784419" sldId="293"/>
            <ac:spMk id="9" creationId="{9F3288EC-463D-9DAF-A590-31AA1BD6C98E}"/>
          </ac:spMkLst>
        </pc:spChg>
        <pc:spChg chg="mod">
          <ac:chgData name="Ghanshyam Burnwal" userId="9a46438a-35cf-467e-89fe-027fc43cb3f9" providerId="ADAL" clId="{F1EC292F-5581-4064-AE14-2B5A86C5F1E3}" dt="2025-11-29T16:18:52.076" v="851" actId="2085"/>
          <ac:spMkLst>
            <pc:docMk/>
            <pc:sldMk cId="547784419" sldId="293"/>
            <ac:spMk id="22" creationId="{3F349AE9-27C9-8EB4-E0B2-1EF9E1AA15B8}"/>
          </ac:spMkLst>
        </pc:spChg>
        <pc:grpChg chg="mod">
          <ac:chgData name="Ghanshyam Burnwal" userId="9a46438a-35cf-467e-89fe-027fc43cb3f9" providerId="ADAL" clId="{F1EC292F-5581-4064-AE14-2B5A86C5F1E3}" dt="2025-11-29T16:20:49.890" v="889" actId="1035"/>
          <ac:grpSpMkLst>
            <pc:docMk/>
            <pc:sldMk cId="547784419" sldId="293"/>
            <ac:grpSpMk id="3" creationId="{7CFFBD4C-3B33-D792-61BD-ECDB289ECFF6}"/>
          </ac:grpSpMkLst>
        </pc:grpChg>
        <pc:grpChg chg="mod">
          <ac:chgData name="Ghanshyam Burnwal" userId="9a46438a-35cf-467e-89fe-027fc43cb3f9" providerId="ADAL" clId="{F1EC292F-5581-4064-AE14-2B5A86C5F1E3}" dt="2025-11-29T16:18:30.977" v="849" actId="14100"/>
          <ac:grpSpMkLst>
            <pc:docMk/>
            <pc:sldMk cId="547784419" sldId="293"/>
            <ac:grpSpMk id="23" creationId="{64CB0F51-7001-0A69-5DA3-018D1E5631C3}"/>
          </ac:grpSpMkLst>
        </pc:grpChg>
        <pc:picChg chg="mod">
          <ac:chgData name="Ghanshyam Burnwal" userId="9a46438a-35cf-467e-89fe-027fc43cb3f9" providerId="ADAL" clId="{F1EC292F-5581-4064-AE14-2B5A86C5F1E3}" dt="2025-11-29T16:18:37.775" v="850" actId="14100"/>
          <ac:picMkLst>
            <pc:docMk/>
            <pc:sldMk cId="547784419" sldId="293"/>
            <ac:picMk id="8" creationId="{7AB72582-694C-4D0F-B99F-438AE0BA5E1F}"/>
          </ac:picMkLst>
        </pc:picChg>
        <pc:picChg chg="mod">
          <ac:chgData name="Ghanshyam Burnwal" userId="9a46438a-35cf-467e-89fe-027fc43cb3f9" providerId="ADAL" clId="{F1EC292F-5581-4064-AE14-2B5A86C5F1E3}" dt="2025-11-29T16:17:53.422" v="844" actId="14100"/>
          <ac:picMkLst>
            <pc:docMk/>
            <pc:sldMk cId="547784419" sldId="293"/>
            <ac:picMk id="13" creationId="{81A175AD-DC08-0F6F-3412-8A1CE70E076B}"/>
          </ac:picMkLst>
        </pc:picChg>
        <pc:picChg chg="add mod">
          <ac:chgData name="Ghanshyam Burnwal" userId="9a46438a-35cf-467e-89fe-027fc43cb3f9" providerId="ADAL" clId="{F1EC292F-5581-4064-AE14-2B5A86C5F1E3}" dt="2025-11-29T17:00:03.001" v="1030"/>
          <ac:picMkLst>
            <pc:docMk/>
            <pc:sldMk cId="547784419" sldId="293"/>
            <ac:picMk id="14" creationId="{A09A2CE6-D1F4-EB20-E02D-694E49A3B0A6}"/>
          </ac:picMkLst>
        </pc:picChg>
      </pc:sldChg>
      <pc:sldChg chg="addSp modSp">
        <pc:chgData name="Ghanshyam Burnwal" userId="9a46438a-35cf-467e-89fe-027fc43cb3f9" providerId="ADAL" clId="{F1EC292F-5581-4064-AE14-2B5A86C5F1E3}" dt="2025-11-29T17:00:06.132" v="1031"/>
        <pc:sldMkLst>
          <pc:docMk/>
          <pc:sldMk cId="352512274" sldId="299"/>
        </pc:sldMkLst>
        <pc:picChg chg="add mod">
          <ac:chgData name="Ghanshyam Burnwal" userId="9a46438a-35cf-467e-89fe-027fc43cb3f9" providerId="ADAL" clId="{F1EC292F-5581-4064-AE14-2B5A86C5F1E3}" dt="2025-11-29T17:00:06.132" v="1031"/>
          <ac:picMkLst>
            <pc:docMk/>
            <pc:sldMk cId="352512274" sldId="299"/>
            <ac:picMk id="13" creationId="{422427F9-9060-B6BD-F8A5-7D0DB6F7E18A}"/>
          </ac:picMkLst>
        </pc:picChg>
      </pc:sldChg>
      <pc:sldChg chg="addSp modSp">
        <pc:chgData name="Ghanshyam Burnwal" userId="9a46438a-35cf-467e-89fe-027fc43cb3f9" providerId="ADAL" clId="{F1EC292F-5581-4064-AE14-2B5A86C5F1E3}" dt="2025-11-29T17:00:09.826" v="1032"/>
        <pc:sldMkLst>
          <pc:docMk/>
          <pc:sldMk cId="1953314390" sldId="300"/>
        </pc:sldMkLst>
        <pc:picChg chg="add mod">
          <ac:chgData name="Ghanshyam Burnwal" userId="9a46438a-35cf-467e-89fe-027fc43cb3f9" providerId="ADAL" clId="{F1EC292F-5581-4064-AE14-2B5A86C5F1E3}" dt="2025-11-29T17:00:09.826" v="1032"/>
          <ac:picMkLst>
            <pc:docMk/>
            <pc:sldMk cId="1953314390" sldId="300"/>
            <ac:picMk id="4" creationId="{869FA338-A3F0-7820-D8E3-5863640762A3}"/>
          </ac:picMkLst>
        </pc:picChg>
      </pc:sldChg>
      <pc:sldChg chg="addSp modSp">
        <pc:chgData name="Ghanshyam Burnwal" userId="9a46438a-35cf-467e-89fe-027fc43cb3f9" providerId="ADAL" clId="{F1EC292F-5581-4064-AE14-2B5A86C5F1E3}" dt="2025-11-29T16:59:49.095" v="1028"/>
        <pc:sldMkLst>
          <pc:docMk/>
          <pc:sldMk cId="3685234446" sldId="303"/>
        </pc:sldMkLst>
        <pc:picChg chg="add mod">
          <ac:chgData name="Ghanshyam Burnwal" userId="9a46438a-35cf-467e-89fe-027fc43cb3f9" providerId="ADAL" clId="{F1EC292F-5581-4064-AE14-2B5A86C5F1E3}" dt="2025-11-29T16:59:49.095" v="1028"/>
          <ac:picMkLst>
            <pc:docMk/>
            <pc:sldMk cId="3685234446" sldId="303"/>
            <ac:picMk id="6" creationId="{101A6D1B-DE18-EF27-4348-5A6AF517E078}"/>
          </ac:picMkLst>
        </pc:picChg>
      </pc:sldChg>
      <pc:sldChg chg="addSp modSp">
        <pc:chgData name="Ghanshyam Burnwal" userId="9a46438a-35cf-467e-89fe-027fc43cb3f9" providerId="ADAL" clId="{F1EC292F-5581-4064-AE14-2B5A86C5F1E3}" dt="2025-11-29T16:59:58.399" v="1029"/>
        <pc:sldMkLst>
          <pc:docMk/>
          <pc:sldMk cId="1077085686" sldId="304"/>
        </pc:sldMkLst>
        <pc:picChg chg="add mod">
          <ac:chgData name="Ghanshyam Burnwal" userId="9a46438a-35cf-467e-89fe-027fc43cb3f9" providerId="ADAL" clId="{F1EC292F-5581-4064-AE14-2B5A86C5F1E3}" dt="2025-11-29T16:59:58.399" v="1029"/>
          <ac:picMkLst>
            <pc:docMk/>
            <pc:sldMk cId="1077085686" sldId="304"/>
            <ac:picMk id="5" creationId="{F7C39CFD-B06F-20EA-3D49-5D0B68B13FF4}"/>
          </ac:picMkLst>
        </pc:picChg>
      </pc:sldChg>
      <pc:sldChg chg="addSp delSp modSp mod">
        <pc:chgData name="Ghanshyam Burnwal" userId="9a46438a-35cf-467e-89fe-027fc43cb3f9" providerId="ADAL" clId="{F1EC292F-5581-4064-AE14-2B5A86C5F1E3}" dt="2025-11-29T16:59:29.130" v="1023"/>
        <pc:sldMkLst>
          <pc:docMk/>
          <pc:sldMk cId="2495711650" sldId="305"/>
        </pc:sldMkLst>
        <pc:spChg chg="mod">
          <ac:chgData name="Ghanshyam Burnwal" userId="9a46438a-35cf-467e-89fe-027fc43cb3f9" providerId="ADAL" clId="{F1EC292F-5581-4064-AE14-2B5A86C5F1E3}" dt="2025-11-29T16:37:00.619" v="940" actId="1076"/>
          <ac:spMkLst>
            <pc:docMk/>
            <pc:sldMk cId="2495711650" sldId="305"/>
            <ac:spMk id="5" creationId="{50740345-C016-7F58-7935-64F970E3D0DC}"/>
          </ac:spMkLst>
        </pc:spChg>
        <pc:spChg chg="mod">
          <ac:chgData name="Ghanshyam Burnwal" userId="9a46438a-35cf-467e-89fe-027fc43cb3f9" providerId="ADAL" clId="{F1EC292F-5581-4064-AE14-2B5A86C5F1E3}" dt="2025-11-29T16:34:58.929" v="917" actId="2710"/>
          <ac:spMkLst>
            <pc:docMk/>
            <pc:sldMk cId="2495711650" sldId="305"/>
            <ac:spMk id="6" creationId="{4E59644B-7795-C85A-6546-8A9022185D50}"/>
          </ac:spMkLst>
        </pc:spChg>
        <pc:spChg chg="mod">
          <ac:chgData name="Ghanshyam Burnwal" userId="9a46438a-35cf-467e-89fe-027fc43cb3f9" providerId="ADAL" clId="{F1EC292F-5581-4064-AE14-2B5A86C5F1E3}" dt="2025-11-29T16:37:26.807" v="941" actId="1076"/>
          <ac:spMkLst>
            <pc:docMk/>
            <pc:sldMk cId="2495711650" sldId="305"/>
            <ac:spMk id="7" creationId="{15EA903A-80D6-F9C4-3C02-209275E7595D}"/>
          </ac:spMkLst>
        </pc:spChg>
        <pc:spChg chg="mod">
          <ac:chgData name="Ghanshyam Burnwal" userId="9a46438a-35cf-467e-89fe-027fc43cb3f9" providerId="ADAL" clId="{F1EC292F-5581-4064-AE14-2B5A86C5F1E3}" dt="2025-11-29T16:37:26.807" v="941" actId="1076"/>
          <ac:spMkLst>
            <pc:docMk/>
            <pc:sldMk cId="2495711650" sldId="305"/>
            <ac:spMk id="9" creationId="{ABEB9A48-9FB9-582D-BD34-2B7CA6670512}"/>
          </ac:spMkLst>
        </pc:spChg>
        <pc:spChg chg="mod">
          <ac:chgData name="Ghanshyam Burnwal" userId="9a46438a-35cf-467e-89fe-027fc43cb3f9" providerId="ADAL" clId="{F1EC292F-5581-4064-AE14-2B5A86C5F1E3}" dt="2025-11-29T16:37:00.619" v="940" actId="1076"/>
          <ac:spMkLst>
            <pc:docMk/>
            <pc:sldMk cId="2495711650" sldId="305"/>
            <ac:spMk id="10" creationId="{3B43EB51-FBCE-4369-642C-6AEA33B1A27B}"/>
          </ac:spMkLst>
        </pc:spChg>
        <pc:spChg chg="mod">
          <ac:chgData name="Ghanshyam Burnwal" userId="9a46438a-35cf-467e-89fe-027fc43cb3f9" providerId="ADAL" clId="{F1EC292F-5581-4064-AE14-2B5A86C5F1E3}" dt="2025-11-29T16:35:13.916" v="927" actId="1035"/>
          <ac:spMkLst>
            <pc:docMk/>
            <pc:sldMk cId="2495711650" sldId="305"/>
            <ac:spMk id="11" creationId="{261E1057-C060-B72E-3D33-58194B1E9BA2}"/>
          </ac:spMkLst>
        </pc:spChg>
        <pc:picChg chg="mod">
          <ac:chgData name="Ghanshyam Burnwal" userId="9a46438a-35cf-467e-89fe-027fc43cb3f9" providerId="ADAL" clId="{F1EC292F-5581-4064-AE14-2B5A86C5F1E3}" dt="2025-11-29T16:37:40.847" v="957" actId="207"/>
          <ac:picMkLst>
            <pc:docMk/>
            <pc:sldMk cId="2495711650" sldId="305"/>
            <ac:picMk id="3" creationId="{E87EF963-E50E-D8FF-1D09-A0A0044F5467}"/>
          </ac:picMkLst>
        </pc:picChg>
        <pc:picChg chg="add mod">
          <ac:chgData name="Ghanshyam Burnwal" userId="9a46438a-35cf-467e-89fe-027fc43cb3f9" providerId="ADAL" clId="{F1EC292F-5581-4064-AE14-2B5A86C5F1E3}" dt="2025-11-29T16:59:29.130" v="1023"/>
          <ac:picMkLst>
            <pc:docMk/>
            <pc:sldMk cId="2495711650" sldId="305"/>
            <ac:picMk id="4" creationId="{A9158D1A-5DFB-5A5D-4FAD-D01CA3E51D20}"/>
          </ac:picMkLst>
        </pc:picChg>
        <pc:picChg chg="mod">
          <ac:chgData name="Ghanshyam Burnwal" userId="9a46438a-35cf-467e-89fe-027fc43cb3f9" providerId="ADAL" clId="{F1EC292F-5581-4064-AE14-2B5A86C5F1E3}" dt="2025-11-29T16:34:20.530" v="914" actId="1035"/>
          <ac:picMkLst>
            <pc:docMk/>
            <pc:sldMk cId="2495711650" sldId="305"/>
            <ac:picMk id="12" creationId="{B39C3D31-45B2-41DE-4CE2-1B29C7774A8F}"/>
          </ac:picMkLst>
        </pc:picChg>
        <pc:cxnChg chg="del mod">
          <ac:chgData name="Ghanshyam Burnwal" userId="9a46438a-35cf-467e-89fe-027fc43cb3f9" providerId="ADAL" clId="{F1EC292F-5581-4064-AE14-2B5A86C5F1E3}" dt="2025-11-29T16:36:32.999" v="939" actId="478"/>
          <ac:cxnSpMkLst>
            <pc:docMk/>
            <pc:sldMk cId="2495711650" sldId="305"/>
            <ac:cxnSpMk id="8" creationId="{F4D00924-8911-66F2-E1F8-EB5D292B8996}"/>
          </ac:cxnSpMkLst>
        </pc:cxnChg>
      </pc:sldChg>
    </pc:docChg>
  </pc:docChgLst>
  <pc:docChgLst>
    <pc:chgData name="Shalin Shah" userId="497bc9f5-5093-4d34-900c-006c7b2e1747" providerId="ADAL" clId="{69AC5255-A8B6-4B51-BB36-A37266F3C192}"/>
    <pc:docChg chg="undo custSel modSld">
      <pc:chgData name="Shalin Shah" userId="497bc9f5-5093-4d34-900c-006c7b2e1747" providerId="ADAL" clId="{69AC5255-A8B6-4B51-BB36-A37266F3C192}" dt="2025-11-27T15:51:40.004" v="851" actId="20577"/>
      <pc:docMkLst>
        <pc:docMk/>
      </pc:docMkLst>
    </pc:docChg>
  </pc:docChgLst>
  <pc:docChgLst>
    <pc:chgData name="Nitish Kumar" userId="S::nitishkumar@iisc.ac.in::00956d09-15d9-4ca4-9410-52a6af7e21af" providerId="AD" clId="Web-{CC1CBA08-D3ED-F0A3-16B3-4D9938BB47A5}"/>
    <pc:docChg chg="addSld modSld">
      <pc:chgData name="Nitish Kumar" userId="S::nitishkumar@iisc.ac.in::00956d09-15d9-4ca4-9410-52a6af7e21af" providerId="AD" clId="Web-{CC1CBA08-D3ED-F0A3-16B3-4D9938BB47A5}" dt="2025-11-27T17:44:06.281" v="4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A4E31A-96B7-4E9C-A990-7C573C1C0F4C}" type="datetimeFigureOut">
              <a:rPr lang="en-IN" smtClean="0"/>
              <a:t>29-11-2025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C8CD2-0FF0-483B-9AFC-7525A6BDD67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72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BC8CD2-0FF0-483B-9AFC-7525A6BDD673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298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CE923-77CD-2713-43D5-283741D18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867BE8-ACD4-5B76-4835-23A63CF76E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E1577-27D0-8455-0C30-EB0A97D04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1482-D7B0-4ADA-8BBF-4CFD4DA53959}" type="datetimeFigureOut">
              <a:rPr lang="en-IN" smtClean="0"/>
              <a:t>29-11-2025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91674-E0EE-A554-5E76-276B8BD51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0B51D-5213-EA24-9962-E7456565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AF-2AB9-43B2-8EEA-DA9DE1845A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727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EDC4-DAAC-379B-63FE-2782FA9CD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48D918-7671-AD66-60F6-B68A6224F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DE25B-564B-7B66-C846-FA5C3AB1F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1482-D7B0-4ADA-8BBF-4CFD4DA53959}" type="datetimeFigureOut">
              <a:rPr lang="en-IN" smtClean="0"/>
              <a:t>29-11-2025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EB9C8-D8B3-E9AC-541D-3F6BD9156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95FEA-596B-80F2-21AF-15DFB113E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AF-2AB9-43B2-8EEA-DA9DE1845A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4991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C19BF0-A6F4-6EC7-6163-CA7D8F240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C064-94C7-BB0E-2AE4-A2C5925BB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67622-0B46-64DA-C946-A51D3D926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1482-D7B0-4ADA-8BBF-4CFD4DA53959}" type="datetimeFigureOut">
              <a:rPr lang="en-IN" smtClean="0"/>
              <a:t>29-11-2025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ED29D-C1C9-8F66-0B46-C112FB4AB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7C364-911A-1219-38A2-8A5AB029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AF-2AB9-43B2-8EEA-DA9DE1845A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200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F429-5971-1265-7A25-438018D31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D7D22-5BFF-A4D6-D9CE-716A0C3BE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46DC2-9DD9-0EA4-E183-8FE065314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1482-D7B0-4ADA-8BBF-4CFD4DA53959}" type="datetimeFigureOut">
              <a:rPr lang="en-IN" smtClean="0"/>
              <a:t>29-11-2025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9A8E3-62F9-8644-FA19-8FF35639A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9E611-EC71-2402-697D-62F7FB938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AF-2AB9-43B2-8EEA-DA9DE1845A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40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C0B3-D405-B828-F6B0-27997EAC4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CBF25-E4DC-4E4C-C2C9-D7E6CB009D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DB983-E55F-4993-3F7C-89FF709B8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1482-D7B0-4ADA-8BBF-4CFD4DA53959}" type="datetimeFigureOut">
              <a:rPr lang="en-IN" smtClean="0"/>
              <a:t>29-11-2025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34E4F-B97E-1889-C4A0-978875B4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DAF84-DAA6-0863-45F3-04C871FA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AF-2AB9-43B2-8EEA-DA9DE1845A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3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279A4-9123-B840-39E9-D056EBE8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AC6C6-6119-42DA-B594-7A0D012E9C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2B126-BCD6-DB37-0FE8-09CB46579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6B958-31F5-1397-048F-6A4A1396B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1482-D7B0-4ADA-8BBF-4CFD4DA53959}" type="datetimeFigureOut">
              <a:rPr lang="en-IN" smtClean="0"/>
              <a:t>29-11-2025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D81F7-C0A2-EF01-475F-A5A4F53A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9F818-B75F-B1F6-C7BA-4AAA7B399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AF-2AB9-43B2-8EEA-DA9DE1845A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700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CBEAC-E3A8-FDA6-12A8-831F719F0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9F5923-9A46-CC39-683D-4D77CBB44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4DFCE0-B1DD-79DA-2D3E-19B41446C3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D8F28-41A4-67C8-B5A2-AA6F0B21AF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F78B27-D508-DCD0-5673-953F3612FB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490F67-545B-ED36-969D-6779ECC76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1482-D7B0-4ADA-8BBF-4CFD4DA53959}" type="datetimeFigureOut">
              <a:rPr lang="en-IN" smtClean="0"/>
              <a:t>29-11-2025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D71CB8-9140-4572-F4DF-5C2A26901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8038E1-392D-7224-C9A9-CEB6B199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AF-2AB9-43B2-8EEA-DA9DE1845A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4802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4092D-F141-084B-552D-907BD1AD8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D90EB3-39A5-C730-A1D5-8DC4E2E88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1482-D7B0-4ADA-8BBF-4CFD4DA53959}" type="datetimeFigureOut">
              <a:rPr lang="en-IN" smtClean="0"/>
              <a:t>29-11-2025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E918C-DB6B-477B-4649-4B734D344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5CB38-B79F-B1B5-087F-F662CC8DD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AF-2AB9-43B2-8EEA-DA9DE1845A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17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B49E3-A118-50D7-779D-8B9A614CD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1482-D7B0-4ADA-8BBF-4CFD4DA53959}" type="datetimeFigureOut">
              <a:rPr lang="en-IN" smtClean="0"/>
              <a:t>29-11-2025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05D55-FC0C-FB92-F031-FBFC99CE4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7BC75-2A90-5DED-3148-106757B1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AF-2AB9-43B2-8EEA-DA9DE1845A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0657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F418F-E649-0526-FC5D-1952ED408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35188-CEB1-587B-0194-B892963EC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4F5FC-A8CC-410B-9955-7CE1C06B5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503FE-A8CD-84BA-463C-524244326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1482-D7B0-4ADA-8BBF-4CFD4DA53959}" type="datetimeFigureOut">
              <a:rPr lang="en-IN" smtClean="0"/>
              <a:t>29-11-2025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C0B5B4-4800-1191-DDEE-8D65C1CF7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C94ED6-421B-4D99-A60F-D088CFB8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AF-2AB9-43B2-8EEA-DA9DE1845A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0167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353C3-8F20-DE29-9FFC-70EF8D643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74262-91E3-7AD1-3A05-7D8F693E43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02020-7D90-5A6B-4AF1-0B3796DC9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ED67CD-BCF8-AF68-4864-5A96AEF7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1482-D7B0-4ADA-8BBF-4CFD4DA53959}" type="datetimeFigureOut">
              <a:rPr lang="en-IN" smtClean="0"/>
              <a:t>29-11-2025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25040-F58A-D1E7-2860-093AC2FA1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8B1BB-53DD-1907-6A57-1E3EF4C4B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102AF-2AB9-43B2-8EEA-DA9DE1845A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5244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CD15BF-0890-03D2-3AD0-6454E4CFA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728EA-061F-B609-A4AC-8B520018B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8C603-C10B-E680-022A-C0E3E88F9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31482-D7B0-4ADA-8BBF-4CFD4DA53959}" type="datetimeFigureOut">
              <a:rPr lang="en-IN" smtClean="0"/>
              <a:t>29-11-2025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467F5-EF54-7BE4-D14C-001BA5FF65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561BE-8B85-B793-CFE6-D12ED0C7A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102AF-2AB9-43B2-8EEA-DA9DE1845AB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840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amitkadane@iisc.ac.in" TargetMode="External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shalinshah@iisc.ac.in" TargetMode="External"/><Relationship Id="rId5" Type="http://schemas.openxmlformats.org/officeDocument/2006/relationships/hyperlink" Target="mailto:nitishkumar@iisc.ac.in" TargetMode="External"/><Relationship Id="rId4" Type="http://schemas.openxmlformats.org/officeDocument/2006/relationships/hyperlink" Target="mailto:ghanshyamb@iisc.ac.i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vector-art/11431293-brain-with-digital-circuit-and-programmer-with-laptop-machine-learning-artificial-intelligence-digital-brain-and-artificial-thinking-process-concept-flat-vector-modern-illustration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079-9292/10/10/1215" TargetMode="External"/><Relationship Id="rId2" Type="http://schemas.openxmlformats.org/officeDocument/2006/relationships/hyperlink" Target="https://medium.com/@prateekgaurav/step-by-step-content-based-recommendation-system-823bbfd0541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researchgate.net/publication/347627362_A_review_of_movie_recommendation_system_Limitations_Survey_and_Challeng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21" Type="http://schemas.openxmlformats.org/officeDocument/2006/relationships/image" Target="../media/image24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Relationship Id="rId2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8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3D4AA-0940-62D3-A0C7-AB7EDFE42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592" y="978619"/>
            <a:ext cx="4151366" cy="110642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/>
              <a:t>Movie Recommendation System Using </a:t>
            </a:r>
            <a:r>
              <a:rPr lang="en-US" sz="2800" b="1" err="1"/>
              <a:t>SparkML</a:t>
            </a:r>
            <a:endParaRPr lang="en-US" sz="2800" b="1"/>
          </a:p>
        </p:txBody>
      </p:sp>
      <p:sp>
        <p:nvSpPr>
          <p:cNvPr id="89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7B832-9D68-AE74-823C-BE17592A7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1600" b="1"/>
              <a:t>Team Name</a:t>
            </a:r>
            <a:r>
              <a:rPr lang="en-US" sz="1600"/>
              <a:t>: Telecom Techies</a:t>
            </a:r>
          </a:p>
          <a:p>
            <a:pPr algn="l"/>
            <a:r>
              <a:rPr lang="en-US" sz="1600" b="1"/>
              <a:t>Authors</a:t>
            </a:r>
            <a:r>
              <a:rPr lang="en-US" sz="1600"/>
              <a:t>: Amit </a:t>
            </a:r>
            <a:r>
              <a:rPr lang="en-US" sz="1600" err="1"/>
              <a:t>Kadane</a:t>
            </a:r>
            <a:r>
              <a:rPr lang="en-US" sz="1600"/>
              <a:t>, Ghanshyam Burnwal, Nitish Kumar, Shalin Shah</a:t>
            </a:r>
          </a:p>
          <a:p>
            <a:pPr algn="l"/>
            <a:r>
              <a:rPr lang="en-US" sz="1600" b="1"/>
              <a:t>Affiliation</a:t>
            </a:r>
            <a:r>
              <a:rPr lang="en-US" sz="1600"/>
              <a:t>: Indian Institute of Science, Bangalore</a:t>
            </a:r>
          </a:p>
          <a:p>
            <a:pPr algn="l"/>
            <a:br>
              <a:rPr lang="en-US" sz="1600"/>
            </a:br>
            <a:r>
              <a:rPr lang="en-US" sz="1600" b="1"/>
              <a:t>Email Address</a:t>
            </a:r>
            <a:r>
              <a:rPr lang="en-US" sz="1600"/>
              <a:t>: </a:t>
            </a:r>
          </a:p>
          <a:p>
            <a:pPr algn="l"/>
            <a:r>
              <a:rPr lang="en-US" sz="1600" u="sng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amitkadane@iisc.ac.in</a:t>
            </a:r>
            <a:r>
              <a:rPr lang="en-US" sz="1600"/>
              <a:t>, </a:t>
            </a:r>
            <a:r>
              <a:rPr lang="en-US" sz="1600" u="sng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ghanshyamb@iisc.ac.in</a:t>
            </a:r>
            <a:r>
              <a:rPr lang="en-US" sz="1600"/>
              <a:t>, </a:t>
            </a:r>
            <a:r>
              <a:rPr lang="en-US" sz="1600" u="sng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nitishkumar@iisc.ac.in</a:t>
            </a:r>
            <a:r>
              <a:rPr lang="en-US" sz="1600"/>
              <a:t>, </a:t>
            </a:r>
            <a:r>
              <a:rPr lang="en-US" sz="1600" u="sng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shalinshah@iisc.ac.in</a:t>
            </a:r>
            <a:endParaRPr lang="en-US" sz="1600"/>
          </a:p>
        </p:txBody>
      </p:sp>
      <p:pic>
        <p:nvPicPr>
          <p:cNvPr id="16" name="Picture 15" descr="Popcorn and drink in an empty red theater">
            <a:extLst>
              <a:ext uri="{FF2B5EF4-FFF2-40B4-BE49-F238E27FC236}">
                <a16:creationId xmlns:a16="http://schemas.microsoft.com/office/drawing/2014/main" id="{95D80538-23DD-6791-AAF6-11C640A88C6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718" r="9721" b="2"/>
          <a:stretch>
            <a:fillRect/>
          </a:stretch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48ADD7E-66CA-F713-02AD-4CF30FD809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57" y="4823707"/>
            <a:ext cx="1981276" cy="1400674"/>
          </a:xfrm>
          <a:prstGeom prst="rect">
            <a:avLst/>
          </a:prstGeom>
          <a:effectLst>
            <a:reflection blurRad="1270000"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8280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2F9E8D-DB49-6975-D5E6-2A847B612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CC2E8D-2D50-F6EB-55BC-1C2AFD0AE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ADEEB0-9E83-2CCC-0C30-DA6C161D3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9B736D-2575-50F3-764A-87DAE5485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8B83C-317F-74C0-9061-B32E9850A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Collaborative filtering (user ratings &gt;= 100) – user ratings data of </a:t>
            </a:r>
            <a:r>
              <a:rPr lang="en-US" sz="3200" err="1">
                <a:solidFill>
                  <a:srgbClr val="FFFFFF"/>
                </a:solidFill>
              </a:rPr>
              <a:t>userID</a:t>
            </a:r>
            <a:r>
              <a:rPr lang="en-US" sz="3200">
                <a:solidFill>
                  <a:srgbClr val="FFFFFF"/>
                </a:solidFill>
              </a:rPr>
              <a:t> 1088</a:t>
            </a: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6675D22-9157-5F5E-D58F-EEAC2CB29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655276"/>
            <a:ext cx="11734800" cy="5150546"/>
          </a:xfrm>
          <a:prstGeom prst="rect">
            <a:avLst/>
          </a:prstGeom>
        </p:spPr>
      </p:pic>
      <p:pic>
        <p:nvPicPr>
          <p:cNvPr id="13" name="Picture 12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22427F9-9060-B6BD-F8A5-7D0DB6F7E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13" y="6345850"/>
            <a:ext cx="717488" cy="5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2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4C860-1FA1-DAEF-095A-3B82B7A35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01ED52A-C8D1-15A8-42D8-5F87C5D66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C9C640-63C4-4D09-E579-A1AA3FC46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7B8EB9-160B-3152-E48B-C62B889A7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06F60-C045-73FB-C73C-DCD31D0C5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>
                <a:solidFill>
                  <a:srgbClr val="FFFFFF"/>
                </a:solidFill>
              </a:rPr>
              <a:t>Collaborative filtering (user ratings &gt;= 100) – movie recommendations for </a:t>
            </a:r>
            <a:r>
              <a:rPr lang="en-US" sz="3200" err="1">
                <a:solidFill>
                  <a:srgbClr val="FFFFFF"/>
                </a:solidFill>
              </a:rPr>
              <a:t>userID</a:t>
            </a:r>
            <a:r>
              <a:rPr lang="en-US" sz="3200">
                <a:solidFill>
                  <a:srgbClr val="FFFFFF"/>
                </a:solidFill>
              </a:rPr>
              <a:t> 1088</a:t>
            </a: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2473A5-43E3-8EE9-C115-622692AA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655276"/>
            <a:ext cx="11860478" cy="5090445"/>
          </a:xfrm>
          <a:prstGeom prst="rect">
            <a:avLst/>
          </a:prstGeom>
        </p:spPr>
      </p:pic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69FA338-A3F0-7820-D8E3-586364076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13" y="6345850"/>
            <a:ext cx="717488" cy="5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14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C5133E-42DD-694C-9077-107FAB2CB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B1047B2-FCAD-0A8F-9604-508C13F88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87C42A-C6A8-467A-912D-A19520D5F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D81DEE-481A-4C23-2FF7-9C054FDC0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923915-7B45-010C-3CF7-3E1E5698A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BFF49-02A5-73BA-91A8-4D9D4DB9E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Challenges &amp; Solutions</a:t>
            </a:r>
          </a:p>
        </p:txBody>
      </p:sp>
      <p:sp>
        <p:nvSpPr>
          <p:cNvPr id="3" name="Arrow: Notched Right 2">
            <a:extLst>
              <a:ext uri="{FF2B5EF4-FFF2-40B4-BE49-F238E27FC236}">
                <a16:creationId xmlns:a16="http://schemas.microsoft.com/office/drawing/2014/main" id="{58DDD849-1B0B-85CD-9857-FCCA7AA74399}"/>
              </a:ext>
            </a:extLst>
          </p:cNvPr>
          <p:cNvSpPr/>
          <p:nvPr/>
        </p:nvSpPr>
        <p:spPr>
          <a:xfrm>
            <a:off x="1326121" y="2027401"/>
            <a:ext cx="2750580" cy="592694"/>
          </a:xfrm>
          <a:prstGeom prst="notched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/>
              <a:t>Challenges</a:t>
            </a:r>
          </a:p>
        </p:txBody>
      </p:sp>
      <p:sp>
        <p:nvSpPr>
          <p:cNvPr id="5" name="Arrow: Notched Right 4">
            <a:extLst>
              <a:ext uri="{FF2B5EF4-FFF2-40B4-BE49-F238E27FC236}">
                <a16:creationId xmlns:a16="http://schemas.microsoft.com/office/drawing/2014/main" id="{D4A7A8B6-FA4E-8FD5-A360-164F9DB1D81E}"/>
              </a:ext>
            </a:extLst>
          </p:cNvPr>
          <p:cNvSpPr/>
          <p:nvPr/>
        </p:nvSpPr>
        <p:spPr>
          <a:xfrm rot="10800000">
            <a:off x="8258174" y="2027401"/>
            <a:ext cx="2893263" cy="612678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10800000" lon="10799999" rev="10799999"/>
              </a:camera>
              <a:lightRig rig="threePt" dir="t"/>
            </a:scene3d>
          </a:bodyPr>
          <a:lstStyle/>
          <a:p>
            <a:pPr algn="ctr"/>
            <a:r>
              <a:rPr lang="en-IN" sz="1600"/>
              <a:t>Solutions</a:t>
            </a:r>
          </a:p>
        </p:txBody>
      </p:sp>
      <p:pic>
        <p:nvPicPr>
          <p:cNvPr id="6" name="Picture 5" descr="A person sitting in a chair with a computer and a brain&#10;&#10;AI-generated content may be incorrect.">
            <a:extLst>
              <a:ext uri="{FF2B5EF4-FFF2-40B4-BE49-F238E27FC236}">
                <a16:creationId xmlns:a16="http://schemas.microsoft.com/office/drawing/2014/main" id="{09628DB5-B67D-A2EE-C485-188B8A10D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29640" y="1574310"/>
            <a:ext cx="1964487" cy="130965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DF058C-5A9A-E9D6-9F93-80F04F584C7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211884" y="2883968"/>
            <a:ext cx="9525" cy="2451403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C6356155-6F27-53B4-1588-6398D3B313A2}"/>
              </a:ext>
            </a:extLst>
          </p:cNvPr>
          <p:cNvSpPr/>
          <p:nvPr/>
        </p:nvSpPr>
        <p:spPr>
          <a:xfrm>
            <a:off x="690188" y="2894132"/>
            <a:ext cx="5056092" cy="475129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>
                <a:solidFill>
                  <a:schemeClr val="tx1"/>
                </a:solidFill>
              </a:rPr>
              <a:t>Data loading of </a:t>
            </a:r>
            <a:r>
              <a:rPr lang="en-IN" sz="1200" err="1">
                <a:solidFill>
                  <a:schemeClr val="tx1"/>
                </a:solidFill>
              </a:rPr>
              <a:t>ratings_df</a:t>
            </a:r>
            <a:r>
              <a:rPr lang="en-IN" sz="1200">
                <a:solidFill>
                  <a:schemeClr val="tx1"/>
                </a:solidFill>
              </a:rPr>
              <a:t> and </a:t>
            </a:r>
            <a:r>
              <a:rPr lang="en-IN" sz="1200" err="1">
                <a:solidFill>
                  <a:schemeClr val="tx1"/>
                </a:solidFill>
              </a:rPr>
              <a:t>tags_df</a:t>
            </a:r>
            <a:r>
              <a:rPr lang="en-IN" sz="1200">
                <a:solidFill>
                  <a:schemeClr val="tx1"/>
                </a:solidFill>
              </a:rPr>
              <a:t> was taking high time for big dataset.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EB0A86A4-B4D9-4369-C64D-587B9EC40A94}"/>
              </a:ext>
            </a:extLst>
          </p:cNvPr>
          <p:cNvSpPr/>
          <p:nvPr/>
        </p:nvSpPr>
        <p:spPr>
          <a:xfrm>
            <a:off x="699713" y="3556448"/>
            <a:ext cx="5056092" cy="475129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>
                <a:solidFill>
                  <a:schemeClr val="tx1"/>
                </a:solidFill>
              </a:rPr>
              <a:t>ALS RMSE was 0.94 on the first run.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158A393A-74D6-D10C-CEAF-20FE3BA6B987}"/>
              </a:ext>
            </a:extLst>
          </p:cNvPr>
          <p:cNvSpPr/>
          <p:nvPr/>
        </p:nvSpPr>
        <p:spPr>
          <a:xfrm>
            <a:off x="690188" y="4224228"/>
            <a:ext cx="5056092" cy="475129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>
                <a:solidFill>
                  <a:schemeClr val="tx1"/>
                </a:solidFill>
              </a:rPr>
              <a:t>Content based filtering using readily available models like </a:t>
            </a:r>
            <a:r>
              <a:rPr lang="en-US" sz="1200">
                <a:solidFill>
                  <a:schemeClr val="tx1"/>
                </a:solidFill>
              </a:rPr>
              <a:t>Linear regression and </a:t>
            </a:r>
            <a:r>
              <a:rPr lang="en-US" sz="1200" err="1">
                <a:solidFill>
                  <a:schemeClr val="tx1"/>
                </a:solidFill>
              </a:rPr>
              <a:t>GBTRegressor</a:t>
            </a:r>
            <a:r>
              <a:rPr lang="en-US" sz="1200">
                <a:solidFill>
                  <a:schemeClr val="tx1"/>
                </a:solidFill>
              </a:rPr>
              <a:t> needs very high memory</a:t>
            </a:r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C5695576-A660-AA54-912E-5EE25F0A36C4}"/>
              </a:ext>
            </a:extLst>
          </p:cNvPr>
          <p:cNvSpPr/>
          <p:nvPr/>
        </p:nvSpPr>
        <p:spPr>
          <a:xfrm>
            <a:off x="6693178" y="2902205"/>
            <a:ext cx="5056092" cy="475129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>
                <a:solidFill>
                  <a:schemeClr val="tx1"/>
                </a:solidFill>
              </a:rPr>
              <a:t>Converted all csv files to Parquet files by taking one time hit and created </a:t>
            </a:r>
            <a:r>
              <a:rPr lang="en-IN" sz="1200" err="1">
                <a:solidFill>
                  <a:schemeClr val="tx1"/>
                </a:solidFill>
              </a:rPr>
              <a:t>dataframes</a:t>
            </a:r>
            <a:r>
              <a:rPr lang="en-IN" sz="1200">
                <a:solidFill>
                  <a:schemeClr val="tx1"/>
                </a:solidFill>
              </a:rPr>
              <a:t> using Parquet files.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FA6F5FCE-11C9-6A06-8D13-1B8624C151D8}"/>
              </a:ext>
            </a:extLst>
          </p:cNvPr>
          <p:cNvSpPr/>
          <p:nvPr/>
        </p:nvSpPr>
        <p:spPr>
          <a:xfrm>
            <a:off x="6702702" y="3555580"/>
            <a:ext cx="5056092" cy="475129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>
                <a:solidFill>
                  <a:schemeClr val="tx1"/>
                </a:solidFill>
              </a:rPr>
              <a:t>Improved RMSE to 0.826 by tuning hyperparameters with help of cross validator and </a:t>
            </a:r>
            <a:r>
              <a:rPr lang="en-IN" sz="1200" err="1">
                <a:solidFill>
                  <a:schemeClr val="tx1"/>
                </a:solidFill>
              </a:rPr>
              <a:t>RegressionEvaluator</a:t>
            </a:r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2DD47EE5-DED9-44EC-78FD-7959BEAF6F54}"/>
              </a:ext>
            </a:extLst>
          </p:cNvPr>
          <p:cNvSpPr/>
          <p:nvPr/>
        </p:nvSpPr>
        <p:spPr>
          <a:xfrm>
            <a:off x="6702702" y="4221501"/>
            <a:ext cx="5056092" cy="475129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>
                <a:solidFill>
                  <a:schemeClr val="tx1"/>
                </a:solidFill>
              </a:rPr>
              <a:t>Changed approach to recommend movies using content-based filtering with help of Word2Vec and Cosine similarity</a:t>
            </a:r>
            <a:endParaRPr lang="en-IN" sz="120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80C37F-E615-F637-51BC-0F15FA4398AB}"/>
              </a:ext>
            </a:extLst>
          </p:cNvPr>
          <p:cNvSpPr txBox="1"/>
          <p:nvPr/>
        </p:nvSpPr>
        <p:spPr>
          <a:xfrm>
            <a:off x="-3" y="5468087"/>
            <a:ext cx="12192003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1" algn="just"/>
            <a:r>
              <a:rPr lang="en-US" b="1"/>
              <a:t>Performance Improvements</a:t>
            </a:r>
            <a:endParaRPr lang="en-US" sz="1400" b="1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/>
              <a:t>Usage of broadcast to avoid shuffle wherever possible for small </a:t>
            </a:r>
            <a:r>
              <a:rPr lang="en-US" sz="1400" err="1"/>
              <a:t>dataframes</a:t>
            </a:r>
            <a:endParaRPr lang="en-US" sz="140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/>
              <a:t>Using window functionality for Top-N instead of full sort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1400"/>
              <a:t>Limiting rank and vector size to ensure filtering runs in reasonable time without compromising accuracy</a:t>
            </a:r>
          </a:p>
          <a:p>
            <a:pPr lvl="1" algn="just"/>
            <a:endParaRPr lang="en-IN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277D8C1A-DFB9-CCFB-87E7-59471E8E9E8E}"/>
              </a:ext>
            </a:extLst>
          </p:cNvPr>
          <p:cNvSpPr/>
          <p:nvPr/>
        </p:nvSpPr>
        <p:spPr>
          <a:xfrm>
            <a:off x="699713" y="4851150"/>
            <a:ext cx="5056092" cy="475129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>
                <a:solidFill>
                  <a:schemeClr val="tx1"/>
                </a:solidFill>
              </a:rPr>
              <a:t>ALS model on big dataset taking ~30 minutes.</a:t>
            </a: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49A0B49B-94D4-2B11-6C1E-26DBF434C975}"/>
              </a:ext>
            </a:extLst>
          </p:cNvPr>
          <p:cNvSpPr/>
          <p:nvPr/>
        </p:nvSpPr>
        <p:spPr>
          <a:xfrm>
            <a:off x="6702702" y="4851150"/>
            <a:ext cx="5056092" cy="475129"/>
          </a:xfrm>
          <a:prstGeom prst="flowChartAlternateProcess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>
                <a:solidFill>
                  <a:schemeClr val="tx1"/>
                </a:solidFill>
              </a:rPr>
              <a:t>Saved model as parquet file so that user recommendation can be run directly by loading the model from file at later stages.</a:t>
            </a:r>
          </a:p>
        </p:txBody>
      </p:sp>
      <p:pic>
        <p:nvPicPr>
          <p:cNvPr id="25" name="Picture 2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6F22837-E1AD-B06C-698B-60FCA762E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13" y="6345850"/>
            <a:ext cx="717488" cy="5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50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BCD80-C657-4075-8F6C-C447A2FA9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Scalability/Performance metrics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BA551F-4741-9480-209F-FE0B79DAE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841256"/>
              </p:ext>
            </p:extLst>
          </p:nvPr>
        </p:nvGraphicFramePr>
        <p:xfrm>
          <a:off x="0" y="1574310"/>
          <a:ext cx="12192000" cy="2494540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2389239">
                  <a:extLst>
                    <a:ext uri="{9D8B030D-6E8A-4147-A177-3AD203B41FA5}">
                      <a16:colId xmlns:a16="http://schemas.microsoft.com/office/drawing/2014/main" val="2931290238"/>
                    </a:ext>
                  </a:extLst>
                </a:gridCol>
                <a:gridCol w="2471514">
                  <a:extLst>
                    <a:ext uri="{9D8B030D-6E8A-4147-A177-3AD203B41FA5}">
                      <a16:colId xmlns:a16="http://schemas.microsoft.com/office/drawing/2014/main" val="1644694737"/>
                    </a:ext>
                  </a:extLst>
                </a:gridCol>
                <a:gridCol w="2280938">
                  <a:extLst>
                    <a:ext uri="{9D8B030D-6E8A-4147-A177-3AD203B41FA5}">
                      <a16:colId xmlns:a16="http://schemas.microsoft.com/office/drawing/2014/main" val="1841446583"/>
                    </a:ext>
                  </a:extLst>
                </a:gridCol>
                <a:gridCol w="2973048">
                  <a:extLst>
                    <a:ext uri="{9D8B030D-6E8A-4147-A177-3AD203B41FA5}">
                      <a16:colId xmlns:a16="http://schemas.microsoft.com/office/drawing/2014/main" val="1861436666"/>
                    </a:ext>
                  </a:extLst>
                </a:gridCol>
                <a:gridCol w="2077261">
                  <a:extLst>
                    <a:ext uri="{9D8B030D-6E8A-4147-A177-3AD203B41FA5}">
                      <a16:colId xmlns:a16="http://schemas.microsoft.com/office/drawing/2014/main" val="2512775121"/>
                    </a:ext>
                  </a:extLst>
                </a:gridCol>
              </a:tblGrid>
              <a:tr h="73627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7030A0"/>
                          </a:solidFill>
                          <a:effectLst/>
                        </a:rPr>
                        <a:t>Recommendation 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7030A0"/>
                          </a:solidFill>
                          <a:effectLst/>
                        </a:rPr>
                        <a:t>Algorithms</a:t>
                      </a:r>
                      <a:endParaRPr lang="en-IN" sz="1600">
                        <a:solidFill>
                          <a:srgbClr val="7030A0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03874" marR="10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Training Time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(Small Dataset)</a:t>
                      </a:r>
                      <a:endParaRPr lang="en-IN" sz="14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03874" marR="103874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</a:rPr>
                        <a:t>Recommendation Time (Small Dataset)</a:t>
                      </a:r>
                      <a:endParaRPr lang="en-IN" sz="14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74" marR="103874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</a:rPr>
                        <a:t>Training Time 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</a:rPr>
                        <a:t>(Big Dataset)</a:t>
                      </a:r>
                      <a:endParaRPr lang="en-IN" sz="14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74" marR="103874" marT="0" marB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effectLst/>
                        </a:rPr>
                        <a:t>Recommendation Time (Big Dataset)</a:t>
                      </a:r>
                      <a:endParaRPr lang="en-IN" sz="14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3874" marR="103874" marT="0" marB="0"/>
                </a:tc>
                <a:extLst>
                  <a:ext uri="{0D108BD9-81ED-4DB2-BD59-A6C34878D82A}">
                    <a16:rowId xmlns:a16="http://schemas.microsoft.com/office/drawing/2014/main" val="2896967461"/>
                  </a:ext>
                </a:extLst>
              </a:tr>
              <a:tr h="7644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Collaborative filtering 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(ALS)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03874" marR="10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~40 Secs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03874" marR="10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~8 secs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03874" marR="10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~20 mins (rank = 30)</a:t>
                      </a:r>
                      <a:endParaRPr lang="en-IN" sz="14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~ 3 hours (rank = 100)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03874" marR="10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~20 secs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03874" marR="103874" marT="0" marB="0"/>
                </a:tc>
                <a:extLst>
                  <a:ext uri="{0D108BD9-81ED-4DB2-BD59-A6C34878D82A}">
                    <a16:rowId xmlns:a16="http://schemas.microsoft.com/office/drawing/2014/main" val="2742799650"/>
                  </a:ext>
                </a:extLst>
              </a:tr>
              <a:tr h="5569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Content based filtering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03874" marR="10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~10 Secs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03874" marR="10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~18 secs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03874" marR="10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~2 mins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03874" marR="10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~2 mins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03874" marR="103874" marT="0" marB="0"/>
                </a:tc>
                <a:extLst>
                  <a:ext uri="{0D108BD9-81ED-4DB2-BD59-A6C34878D82A}">
                    <a16:rowId xmlns:a16="http://schemas.microsoft.com/office/drawing/2014/main" val="2299538022"/>
                  </a:ext>
                </a:extLst>
              </a:tr>
              <a:tr h="43683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Popular movies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03874" marR="10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~9 secs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03874" marR="10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~ 2 Secs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03874" marR="10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~3 mins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03874" marR="10387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effectLst/>
                        </a:rPr>
                        <a:t>~20 secs</a:t>
                      </a:r>
                      <a:endParaRPr lang="en-IN" sz="14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103874" marR="103874" marT="0" marB="0"/>
                </a:tc>
                <a:extLst>
                  <a:ext uri="{0D108BD9-81ED-4DB2-BD59-A6C34878D82A}">
                    <a16:rowId xmlns:a16="http://schemas.microsoft.com/office/drawing/2014/main" val="3739256687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C8765937-477D-C23B-82E5-FDF04945D64D}"/>
              </a:ext>
            </a:extLst>
          </p:cNvPr>
          <p:cNvGrpSpPr/>
          <p:nvPr/>
        </p:nvGrpSpPr>
        <p:grpSpPr>
          <a:xfrm>
            <a:off x="78858" y="4217522"/>
            <a:ext cx="12034279" cy="2246769"/>
            <a:chOff x="78858" y="4217522"/>
            <a:chExt cx="12034279" cy="2246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C53D2C-3062-A50A-B02C-E1AB5AC56005}"/>
                </a:ext>
              </a:extLst>
            </p:cNvPr>
            <p:cNvSpPr txBox="1"/>
            <p:nvPr/>
          </p:nvSpPr>
          <p:spPr>
            <a:xfrm>
              <a:off x="78858" y="4217522"/>
              <a:ext cx="12034279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b="1" u="sng"/>
                <a:t>     </a:t>
              </a:r>
            </a:p>
            <a:p>
              <a:pPr>
                <a:buNone/>
              </a:pPr>
              <a:r>
                <a:rPr lang="en-US" sz="2000" b="1" u="sng">
                  <a:solidFill>
                    <a:srgbClr val="7030A0"/>
                  </a:solidFill>
                </a:rPr>
                <a:t>            Key Insights</a:t>
              </a:r>
              <a:r>
                <a:rPr lang="en-US" sz="2000" b="1">
                  <a:solidFill>
                    <a:srgbClr val="7030A0"/>
                  </a:solidFill>
                </a:rPr>
                <a:t>     </a:t>
              </a:r>
            </a:p>
            <a:p>
              <a:pPr algn="just">
                <a:buNone/>
              </a:pPr>
              <a:endParaRPr lang="en-US" b="1"/>
            </a:p>
            <a:p>
              <a:pPr marL="285750" indent="-285750" algn="just">
                <a:buFont typeface="Wingdings" panose="05000000000000000000" pitchFamily="2" charset="2"/>
                <a:buChar char="v"/>
              </a:pPr>
              <a:r>
                <a:rPr lang="en-US" sz="1400" b="1"/>
                <a:t>Collaborative Filtering (ALS)</a:t>
              </a:r>
              <a:r>
                <a:rPr lang="en-US" sz="1400"/>
                <a:t> provides </a:t>
              </a:r>
              <a:r>
                <a:rPr lang="en-US" sz="1400" b="1"/>
                <a:t>better personalization but is the slowest</a:t>
              </a:r>
              <a:r>
                <a:rPr lang="en-US" sz="1400"/>
                <a:t>, especially on large datasets (up to </a:t>
              </a:r>
              <a:r>
                <a:rPr lang="en-US" sz="1400" b="1"/>
                <a:t>3 hours training</a:t>
              </a:r>
              <a:r>
                <a:rPr lang="en-US" sz="1400"/>
                <a:t> for higher model ranks)</a:t>
              </a:r>
            </a:p>
            <a:p>
              <a:pPr marL="285750" indent="-285750" algn="just">
                <a:buFont typeface="Wingdings" panose="05000000000000000000" pitchFamily="2" charset="2"/>
                <a:buChar char="v"/>
              </a:pPr>
              <a:endParaRPr lang="en-US" sz="1400"/>
            </a:p>
            <a:p>
              <a:pPr marL="285750" indent="-285750" algn="just">
                <a:buFont typeface="Wingdings" panose="05000000000000000000" pitchFamily="2" charset="2"/>
                <a:buChar char="v"/>
              </a:pPr>
              <a:r>
                <a:rPr lang="en-US" sz="1400" b="1"/>
                <a:t>Content-Based Filtering</a:t>
              </a:r>
              <a:r>
                <a:rPr lang="en-US" sz="1400"/>
                <a:t> offers a </a:t>
              </a:r>
              <a:r>
                <a:rPr lang="en-US" sz="1400" b="1"/>
                <a:t>balanced trade-off</a:t>
              </a:r>
              <a:r>
                <a:rPr lang="en-US" sz="1400"/>
                <a:t> — </a:t>
              </a:r>
              <a:r>
                <a:rPr lang="en-US" sz="1400" b="1"/>
                <a:t>faster than ALS</a:t>
              </a:r>
              <a:r>
                <a:rPr lang="en-US" sz="1400"/>
                <a:t> and still personalized, with training and prediction times in the </a:t>
              </a:r>
              <a:r>
                <a:rPr lang="en-US" sz="1400" b="1"/>
                <a:t>seconds to minutes range</a:t>
              </a:r>
              <a:endParaRPr lang="en-US" sz="1400"/>
            </a:p>
            <a:p>
              <a:pPr marL="285750" indent="-285750" algn="just">
                <a:buFont typeface="Wingdings" panose="05000000000000000000" pitchFamily="2" charset="2"/>
                <a:buChar char="v"/>
              </a:pPr>
              <a:endParaRPr lang="en-US" sz="1400"/>
            </a:p>
            <a:p>
              <a:pPr marL="285750" indent="-285750" algn="just">
                <a:buFont typeface="Wingdings" panose="05000000000000000000" pitchFamily="2" charset="2"/>
                <a:buChar char="v"/>
              </a:pPr>
              <a:r>
                <a:rPr lang="en-US" sz="1400" b="1"/>
                <a:t>Popular Movies baseline</a:t>
              </a:r>
              <a:r>
                <a:rPr lang="en-US" sz="1400"/>
                <a:t> is the </a:t>
              </a:r>
              <a:r>
                <a:rPr lang="en-US" sz="1400" b="1"/>
                <a:t>fastest approach overall</a:t>
              </a:r>
              <a:r>
                <a:rPr lang="en-US" sz="1400"/>
                <a:t> with </a:t>
              </a:r>
              <a:r>
                <a:rPr lang="en-US" sz="1400" b="1"/>
                <a:t>very low computation time</a:t>
              </a:r>
              <a:r>
                <a:rPr lang="en-US" sz="1400"/>
                <a:t>, making it useful for </a:t>
              </a:r>
              <a:r>
                <a:rPr lang="en-US" sz="1400" b="1"/>
                <a:t>cold-start and fallback scenarios</a:t>
              </a:r>
              <a:r>
                <a:rPr lang="en-US" sz="1400"/>
                <a:t>, but offers </a:t>
              </a:r>
              <a:r>
                <a:rPr lang="en-US" sz="1400" b="1"/>
                <a:t>no personalization</a:t>
              </a:r>
              <a:endParaRPr lang="en-US" sz="1400"/>
            </a:p>
          </p:txBody>
        </p:sp>
        <p:pic>
          <p:nvPicPr>
            <p:cNvPr id="7" name="Graphic 6" descr="Lights On with solid fill">
              <a:extLst>
                <a:ext uri="{FF2B5EF4-FFF2-40B4-BE49-F238E27FC236}">
                  <a16:creationId xmlns:a16="http://schemas.microsoft.com/office/drawing/2014/main" id="{D63D01BE-4C8A-77F7-D33F-E6719877F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897" y="4294988"/>
              <a:ext cx="510050" cy="510050"/>
            </a:xfrm>
            <a:prstGeom prst="rect">
              <a:avLst/>
            </a:prstGeom>
          </p:spPr>
        </p:pic>
      </p:grpSp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A105343-4F94-57A1-4C67-27E1826BC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13" y="6345850"/>
            <a:ext cx="717488" cy="507232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CEBF71-93B0-9F54-C537-1F183A069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501909"/>
              </p:ext>
            </p:extLst>
          </p:nvPr>
        </p:nvGraphicFramePr>
        <p:xfrm>
          <a:off x="8239123" y="94186"/>
          <a:ext cx="3874014" cy="13859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1338">
                  <a:extLst>
                    <a:ext uri="{9D8B030D-6E8A-4147-A177-3AD203B41FA5}">
                      <a16:colId xmlns:a16="http://schemas.microsoft.com/office/drawing/2014/main" val="1550079561"/>
                    </a:ext>
                  </a:extLst>
                </a:gridCol>
                <a:gridCol w="1291338">
                  <a:extLst>
                    <a:ext uri="{9D8B030D-6E8A-4147-A177-3AD203B41FA5}">
                      <a16:colId xmlns:a16="http://schemas.microsoft.com/office/drawing/2014/main" val="1055400337"/>
                    </a:ext>
                  </a:extLst>
                </a:gridCol>
                <a:gridCol w="1291338">
                  <a:extLst>
                    <a:ext uri="{9D8B030D-6E8A-4147-A177-3AD203B41FA5}">
                      <a16:colId xmlns:a16="http://schemas.microsoft.com/office/drawing/2014/main" val="4165850123"/>
                    </a:ext>
                  </a:extLst>
                </a:gridCol>
              </a:tblGrid>
              <a:tr h="277187">
                <a:tc>
                  <a:txBody>
                    <a:bodyPr/>
                    <a:lstStyle/>
                    <a:p>
                      <a:pPr algn="ctr"/>
                      <a:endParaRPr lang="en-IN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Small Dataset</a:t>
                      </a:r>
                      <a:endParaRPr lang="en-IN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Big Dataset</a:t>
                      </a:r>
                      <a:endParaRPr lang="en-IN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761367"/>
                  </a:ext>
                </a:extLst>
              </a:tr>
              <a:tr h="27718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Movies</a:t>
                      </a:r>
                      <a:endParaRPr lang="en-IN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9K</a:t>
                      </a:r>
                      <a:endParaRPr lang="en-IN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86K</a:t>
                      </a:r>
                      <a:endParaRPr lang="en-IN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111564"/>
                  </a:ext>
                </a:extLst>
              </a:tr>
              <a:tr h="27718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Ratings</a:t>
                      </a:r>
                      <a:endParaRPr lang="en-IN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100K</a:t>
                      </a:r>
                      <a:endParaRPr lang="en-IN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33M</a:t>
                      </a:r>
                      <a:endParaRPr lang="en-IN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101937"/>
                  </a:ext>
                </a:extLst>
              </a:tr>
              <a:tr h="27718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Tags</a:t>
                      </a:r>
                      <a:endParaRPr lang="en-IN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3.6K</a:t>
                      </a:r>
                      <a:endParaRPr lang="en-IN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2M</a:t>
                      </a:r>
                      <a:endParaRPr lang="en-IN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787268"/>
                  </a:ext>
                </a:extLst>
              </a:tr>
              <a:tr h="27718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Users</a:t>
                      </a:r>
                      <a:endParaRPr lang="en-IN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600</a:t>
                      </a:r>
                      <a:endParaRPr lang="en-IN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330K</a:t>
                      </a:r>
                      <a:endParaRPr lang="en-IN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4251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299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3AC471-C581-9379-094B-3B828B11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27D2859-1C23-2C7E-FB28-95DD07F51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178B16-2B49-37AC-8DE0-F139902A9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302EF3-7EF1-BD0B-17C7-91A7EE7B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53C624-4728-D6FD-4343-7A2C3D85F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2F7BCE-135A-8FE9-2CF5-2FA2C635E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43782-5738-AC41-3A0F-B836A803C2E3}"/>
              </a:ext>
            </a:extLst>
          </p:cNvPr>
          <p:cNvSpPr txBox="1"/>
          <p:nvPr/>
        </p:nvSpPr>
        <p:spPr>
          <a:xfrm>
            <a:off x="-4" y="1597432"/>
            <a:ext cx="6021335" cy="24141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u="sng"/>
              <a:t>Architecture-Level Improvements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b="1" u="sng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Integrate Kafka for Streaming Ingestion</a:t>
            </a:r>
            <a:br>
              <a:rPr lang="en-US" sz="1400"/>
            </a:br>
            <a:r>
              <a:rPr lang="en-US" sz="1400"/>
              <a:t>Enable real-time data flow for continuous updates to user preferences and movie trends.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User-Friendly Recommendation Interface</a:t>
            </a:r>
            <a:br>
              <a:rPr lang="en-US" sz="1400"/>
            </a:br>
            <a:r>
              <a:rPr lang="en-US" sz="1400"/>
              <a:t>Build an intuitive UI/visualization layer to display personalized recommendations.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EABB7D-02CC-5F91-400F-929549984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 Enhancements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7F9C36-52F7-A4E8-B0DC-6C2570D699D0}"/>
              </a:ext>
            </a:extLst>
          </p:cNvPr>
          <p:cNvGrpSpPr/>
          <p:nvPr/>
        </p:nvGrpSpPr>
        <p:grpSpPr>
          <a:xfrm>
            <a:off x="316287" y="4426844"/>
            <a:ext cx="5454977" cy="2172622"/>
            <a:chOff x="316287" y="4426844"/>
            <a:chExt cx="5454977" cy="2172622"/>
          </a:xfrm>
        </p:grpSpPr>
        <p:pic>
          <p:nvPicPr>
            <p:cNvPr id="11" name="Graphic 10" descr="Continuous Improvement outline">
              <a:extLst>
                <a:ext uri="{FF2B5EF4-FFF2-40B4-BE49-F238E27FC236}">
                  <a16:creationId xmlns:a16="http://schemas.microsoft.com/office/drawing/2014/main" id="{E1A05B30-690B-D862-EC8C-EDBC3C418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6287" y="4509112"/>
              <a:ext cx="1863527" cy="2008086"/>
            </a:xfrm>
            <a:prstGeom prst="rect">
              <a:avLst/>
            </a:prstGeom>
          </p:spPr>
        </p:pic>
        <p:pic>
          <p:nvPicPr>
            <p:cNvPr id="15" name="Graphic 14" descr="Bar graph with upward trend with solid fill">
              <a:extLst>
                <a:ext uri="{FF2B5EF4-FFF2-40B4-BE49-F238E27FC236}">
                  <a16:creationId xmlns:a16="http://schemas.microsoft.com/office/drawing/2014/main" id="{F2A86223-2284-19E6-E7B4-872A232E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55045" y="4426844"/>
              <a:ext cx="2016219" cy="2172622"/>
            </a:xfrm>
            <a:prstGeom prst="rect">
              <a:avLst/>
            </a:prstGeom>
          </p:spPr>
        </p:pic>
        <p:pic>
          <p:nvPicPr>
            <p:cNvPr id="23" name="Graphic 22" descr="Arrow: Straight outline">
              <a:extLst>
                <a:ext uri="{FF2B5EF4-FFF2-40B4-BE49-F238E27FC236}">
                  <a16:creationId xmlns:a16="http://schemas.microsoft.com/office/drawing/2014/main" id="{6B2DD6BD-F351-792E-4A5B-A8EF7E454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2309288" y="4880296"/>
              <a:ext cx="1029135" cy="1108969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767DA1-D451-16F3-2CE3-A7441045864C}"/>
              </a:ext>
            </a:extLst>
          </p:cNvPr>
          <p:cNvSpPr txBox="1"/>
          <p:nvPr/>
        </p:nvSpPr>
        <p:spPr>
          <a:xfrm>
            <a:off x="6021336" y="1590741"/>
            <a:ext cx="6170664" cy="52814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b="1" u="sng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u="sng"/>
              <a:t>Design-Level Enhancements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b="1" u="sng"/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Region-Based Recommendations</a:t>
            </a:r>
            <a:br>
              <a:rPr lang="en-US" sz="1400"/>
            </a:br>
            <a:r>
              <a:rPr lang="en-US" sz="1400"/>
              <a:t>Capture geographical preferences to improve personalization.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Include Rating Timestamp</a:t>
            </a:r>
            <a:br>
              <a:rPr lang="en-US" sz="1400"/>
            </a:br>
            <a:r>
              <a:rPr lang="en-US" sz="1400"/>
              <a:t>Factor in </a:t>
            </a:r>
            <a:r>
              <a:rPr lang="en-US" sz="1400" i="1"/>
              <a:t>when</a:t>
            </a:r>
            <a:r>
              <a:rPr lang="en-US" sz="1400"/>
              <a:t> the user rated a movie to understand evolving tastes.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Use Movie Release Year</a:t>
            </a:r>
            <a:br>
              <a:rPr lang="en-US" sz="1400"/>
            </a:br>
            <a:r>
              <a:rPr lang="en-US" sz="1400"/>
              <a:t>Recommend movies aligned with user’s preference for older classics or modern titles.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Incorporate User Device Information</a:t>
            </a:r>
            <a:br>
              <a:rPr lang="en-US" sz="1400"/>
            </a:br>
            <a:r>
              <a:rPr lang="en-US" sz="1400"/>
              <a:t>Tailor suggestions based on mobile/TV/laptop usage patterns.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Time-of-Day Based Personalization</a:t>
            </a:r>
            <a:endParaRPr lang="en-US" sz="1400"/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Daytime → Horror/Thriller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Night/Bedtime → Light comedy, ROM-COM, feel-good movies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Leverage User Profile Metadata</a:t>
            </a:r>
            <a:br>
              <a:rPr lang="en-US" sz="1400"/>
            </a:br>
            <a:r>
              <a:rPr lang="en-US" sz="1400"/>
              <a:t>Age group, content maturity level preferences, subscription tier, etc.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Periodic Model Retraining and Updates</a:t>
            </a:r>
            <a:br>
              <a:rPr lang="en-US" sz="1400"/>
            </a:br>
            <a:r>
              <a:rPr lang="en-US" sz="1400"/>
              <a:t>Continuously refresh the ML models as new data streams in.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/>
              <a:t>Expand Beyond Movies</a:t>
            </a:r>
            <a:br>
              <a:rPr lang="en-US" sz="1400"/>
            </a:br>
            <a:r>
              <a:rPr lang="en-US" sz="1400"/>
              <a:t>Extend recommendations to </a:t>
            </a:r>
            <a:r>
              <a:rPr lang="en-US" sz="1400" b="1"/>
              <a:t>web series, TV shows, live sports, and trending events</a:t>
            </a:r>
            <a:endParaRPr lang="en-IN" sz="1400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77E90F4-71DC-3009-B6C3-F8AC4F8B3E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13" y="6345850"/>
            <a:ext cx="717488" cy="5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7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420895-3371-FDA4-CC8A-CAD32A965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4EAE669-D3E5-80E1-60C7-9605AF547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EF9570-B067-46D7-84BB-2CD665BA8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F690F5-B356-7687-90F1-B1F37E1C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FD8E89B-79F2-F2F9-F420-7D679539B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527AC8-531E-EB5B-7F1C-E1EB238BB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969A1-180D-7645-938F-858F48DD7CDD}"/>
              </a:ext>
            </a:extLst>
          </p:cNvPr>
          <p:cNvSpPr txBox="1"/>
          <p:nvPr/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4C0CB-CC45-9849-637A-B71C5519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54D97-5F7F-0F34-60F7-0B4DA1B66575}"/>
              </a:ext>
            </a:extLst>
          </p:cNvPr>
          <p:cNvSpPr txBox="1"/>
          <p:nvPr/>
        </p:nvSpPr>
        <p:spPr>
          <a:xfrm>
            <a:off x="195260" y="1655276"/>
            <a:ext cx="11801475" cy="1916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u="sng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https://medium.com/@prateekgaurav/step-by-step-content-based-recommendation-system-823bbfd0541c</a:t>
            </a:r>
            <a:endParaRPr lang="en-IN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u="sng"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Recommendation Engine for Predicting Movie Ratings Using a Big Data Approach</a:t>
            </a:r>
            <a:endParaRPr lang="en-US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IN" u="sng">
                <a:latin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https://www.researchgate.net/publication/347627362_A_review_of_movie_recommendation_system_Limitations_Survey_and_Challenges</a:t>
            </a:r>
            <a:endParaRPr lang="en-US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IN" sz="1800">
              <a:effectLst/>
              <a:latin typeface="Times New Roman" panose="020206030504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F1B7960-6F39-2816-993F-ED29D8420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13" y="6345850"/>
            <a:ext cx="717488" cy="5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51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7D2710-D8A2-CD8F-2960-E782638B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BD09821-5B0F-C038-6737-B55171D4E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D8997C-F448-8F83-823B-DB2E1202E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59D523-FA3B-CBE7-CDC9-83AC164E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D74C37-8D4B-5C84-65A9-FCCA3C38B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55363-A616-FA4F-F1D3-296C1E711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&amp; Dataset</a:t>
            </a:r>
          </a:p>
        </p:txBody>
      </p:sp>
      <p:pic>
        <p:nvPicPr>
          <p:cNvPr id="3" name="Picture 2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E87EF963-E50E-D8FF-1D09-A0A0044F5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20374" y="4919025"/>
            <a:ext cx="1105297" cy="1191420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740345-C016-7F58-7935-64F970E3D0DC}"/>
              </a:ext>
            </a:extLst>
          </p:cNvPr>
          <p:cNvSpPr txBox="1"/>
          <p:nvPr/>
        </p:nvSpPr>
        <p:spPr>
          <a:xfrm>
            <a:off x="7021489" y="5148513"/>
            <a:ext cx="365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No. of movies – 86,000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No. of ratings – 33,000,000 (33M)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No. of tags – 2,000,000 (2M)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No. of users – 330,975</a:t>
            </a:r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59644B-7795-C85A-6546-8A9022185D50}"/>
              </a:ext>
            </a:extLst>
          </p:cNvPr>
          <p:cNvSpPr txBox="1"/>
          <p:nvPr/>
        </p:nvSpPr>
        <p:spPr>
          <a:xfrm>
            <a:off x="3846160" y="2156794"/>
            <a:ext cx="8345837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OTT content overload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Struggle to select meaningful content quickly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Create system which supports large scale data for recommendation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Reducing the Surfing time &amp; providing integrated viewing experience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EA903A-80D6-F9C4-3C02-209275E7595D}"/>
              </a:ext>
            </a:extLst>
          </p:cNvPr>
          <p:cNvSpPr txBox="1"/>
          <p:nvPr/>
        </p:nvSpPr>
        <p:spPr>
          <a:xfrm>
            <a:off x="1200007" y="5149422"/>
            <a:ext cx="365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No. of movies – 9,000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No. of ratings – 100,000 (100K)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No. of tags – 3,600 (3.6K)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No. of users – 600</a:t>
            </a:r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B9A48-9FB9-582D-BD34-2B7CA6670512}"/>
              </a:ext>
            </a:extLst>
          </p:cNvPr>
          <p:cNvSpPr txBox="1"/>
          <p:nvPr/>
        </p:nvSpPr>
        <p:spPr>
          <a:xfrm>
            <a:off x="1979040" y="4790843"/>
            <a:ext cx="158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>
                <a:solidFill>
                  <a:schemeClr val="accent1"/>
                </a:solidFill>
              </a:rPr>
              <a:t>Small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3EB51-FBCE-4369-642C-6AEA33B1A27B}"/>
              </a:ext>
            </a:extLst>
          </p:cNvPr>
          <p:cNvSpPr txBox="1"/>
          <p:nvPr/>
        </p:nvSpPr>
        <p:spPr>
          <a:xfrm>
            <a:off x="7871587" y="4790843"/>
            <a:ext cx="158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>
                <a:solidFill>
                  <a:schemeClr val="accent1"/>
                </a:solidFill>
              </a:rPr>
              <a:t>Big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1E1057-C060-B72E-3D33-58194B1E9BA2}"/>
              </a:ext>
            </a:extLst>
          </p:cNvPr>
          <p:cNvSpPr txBox="1"/>
          <p:nvPr/>
        </p:nvSpPr>
        <p:spPr>
          <a:xfrm>
            <a:off x="5309419" y="1697825"/>
            <a:ext cx="4334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>
                <a:solidFill>
                  <a:schemeClr val="accent1"/>
                </a:solidFill>
              </a:rPr>
              <a:t>Problem Motivation &amp; Definition</a:t>
            </a:r>
          </a:p>
        </p:txBody>
      </p:sp>
      <p:pic>
        <p:nvPicPr>
          <p:cNvPr id="12" name="Picture 11" descr="A person holding an object&#10;&#10;AI-generated content may be incorrect.">
            <a:extLst>
              <a:ext uri="{FF2B5EF4-FFF2-40B4-BE49-F238E27FC236}">
                <a16:creationId xmlns:a16="http://schemas.microsoft.com/office/drawing/2014/main" id="{B39C3D31-45B2-41DE-4CE2-1B29C7774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1179"/>
            <a:ext cx="3846160" cy="2735347"/>
          </a:xfrm>
          <a:prstGeom prst="rect">
            <a:avLst/>
          </a:prstGeom>
        </p:spPr>
      </p:pic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9158D1A-5DFB-5A5D-4FAD-D01CA3E51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13" y="6345850"/>
            <a:ext cx="717488" cy="5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1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7AA752-F023-AD35-C722-378C6D28D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29073D-BF4C-59D6-2207-0FE5C786A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41387E-A88D-32F5-B919-0515640994EE}"/>
              </a:ext>
            </a:extLst>
          </p:cNvPr>
          <p:cNvSpPr/>
          <p:nvPr/>
        </p:nvSpPr>
        <p:spPr>
          <a:xfrm>
            <a:off x="1314906" y="1905185"/>
            <a:ext cx="8229601" cy="13049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1D4811-6F85-FE8B-AB09-884DD4E7A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BAD956-A22D-295A-9198-E096F5C6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CD008A-3E16-3FD8-E264-6378B4654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7E71E686-D09D-099D-04CB-D8F377D9850E}"/>
              </a:ext>
            </a:extLst>
          </p:cNvPr>
          <p:cNvGrpSpPr/>
          <p:nvPr/>
        </p:nvGrpSpPr>
        <p:grpSpPr>
          <a:xfrm>
            <a:off x="1427871" y="2060466"/>
            <a:ext cx="7928194" cy="812929"/>
            <a:chOff x="377606" y="2052635"/>
            <a:chExt cx="7928194" cy="8129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67EB71-8D81-2242-AFBF-FE2E64E03969}"/>
                </a:ext>
              </a:extLst>
            </p:cNvPr>
            <p:cNvSpPr txBox="1"/>
            <p:nvPr/>
          </p:nvSpPr>
          <p:spPr>
            <a:xfrm>
              <a:off x="1023937" y="2162173"/>
              <a:ext cx="1347788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/>
                <a:t>Research on the topic</a:t>
              </a:r>
            </a:p>
          </p:txBody>
        </p:sp>
        <p:pic>
          <p:nvPicPr>
            <p:cNvPr id="7" name="Graphic 6" descr="Desk outline">
              <a:extLst>
                <a:ext uri="{FF2B5EF4-FFF2-40B4-BE49-F238E27FC236}">
                  <a16:creationId xmlns:a16="http://schemas.microsoft.com/office/drawing/2014/main" id="{0696A1D7-16CC-D5E2-FAE9-1DAB84CB4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7606" y="2160527"/>
              <a:ext cx="646331" cy="646331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FAE0E93-A818-39DD-667D-BEF8909F8010}"/>
                </a:ext>
              </a:extLst>
            </p:cNvPr>
            <p:cNvSpPr/>
            <p:nvPr/>
          </p:nvSpPr>
          <p:spPr>
            <a:xfrm>
              <a:off x="2543175" y="2390775"/>
              <a:ext cx="552450" cy="2190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DB7AE1-3D35-12A0-FAF3-6439890C5DB9}"/>
                </a:ext>
              </a:extLst>
            </p:cNvPr>
            <p:cNvSpPr txBox="1"/>
            <p:nvPr/>
          </p:nvSpPr>
          <p:spPr>
            <a:xfrm>
              <a:off x="3990975" y="2160526"/>
              <a:ext cx="1347788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/>
                <a:t>High Level Design</a:t>
              </a:r>
            </a:p>
          </p:txBody>
        </p:sp>
        <p:pic>
          <p:nvPicPr>
            <p:cNvPr id="12" name="Graphic 11" descr="Blueprint with solid fill">
              <a:extLst>
                <a:ext uri="{FF2B5EF4-FFF2-40B4-BE49-F238E27FC236}">
                  <a16:creationId xmlns:a16="http://schemas.microsoft.com/office/drawing/2014/main" id="{65EE52DE-3FA1-1A3C-54C0-F6BD6D5C7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67075" y="2052635"/>
              <a:ext cx="763746" cy="76374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73E9FE-24E6-3343-CA82-ACAD554B40AC}"/>
                </a:ext>
              </a:extLst>
            </p:cNvPr>
            <p:cNvSpPr txBox="1"/>
            <p:nvPr/>
          </p:nvSpPr>
          <p:spPr>
            <a:xfrm>
              <a:off x="6781068" y="2170050"/>
              <a:ext cx="1524732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/>
                <a:t>POC with small dataset</a:t>
              </a:r>
            </a:p>
          </p:txBody>
        </p:sp>
        <p:pic>
          <p:nvPicPr>
            <p:cNvPr id="17" name="Graphic 16" descr="Scientist male outline">
              <a:extLst>
                <a:ext uri="{FF2B5EF4-FFF2-40B4-BE49-F238E27FC236}">
                  <a16:creationId xmlns:a16="http://schemas.microsoft.com/office/drawing/2014/main" id="{67EDF54F-0A7A-BC33-01BC-42AA70115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089493" y="2101818"/>
              <a:ext cx="763746" cy="763746"/>
            </a:xfrm>
            <a:prstGeom prst="rect">
              <a:avLst/>
            </a:prstGeom>
          </p:spPr>
        </p:pic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0FC3C577-18EA-1FAF-26A0-CCD302FF7C79}"/>
                </a:ext>
              </a:extLst>
            </p:cNvPr>
            <p:cNvSpPr/>
            <p:nvPr/>
          </p:nvSpPr>
          <p:spPr>
            <a:xfrm>
              <a:off x="5338763" y="2383677"/>
              <a:ext cx="552450" cy="219075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FE36DDD-CF6F-DEF2-A49A-8315B8C1E967}"/>
              </a:ext>
            </a:extLst>
          </p:cNvPr>
          <p:cNvSpPr/>
          <p:nvPr/>
        </p:nvSpPr>
        <p:spPr>
          <a:xfrm>
            <a:off x="2015809" y="3398964"/>
            <a:ext cx="8229600" cy="13049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805F0A66-1D00-C30E-1D9A-EE81F06696B6}"/>
              </a:ext>
            </a:extLst>
          </p:cNvPr>
          <p:cNvSpPr/>
          <p:nvPr/>
        </p:nvSpPr>
        <p:spPr>
          <a:xfrm>
            <a:off x="10273396" y="2101818"/>
            <a:ext cx="1890617" cy="2220975"/>
          </a:xfrm>
          <a:prstGeom prst="curvedLef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271A67-86F6-9423-F3B6-CB5F87881774}"/>
              </a:ext>
            </a:extLst>
          </p:cNvPr>
          <p:cNvSpPr txBox="1"/>
          <p:nvPr/>
        </p:nvSpPr>
        <p:spPr>
          <a:xfrm>
            <a:off x="10245409" y="3662157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Implementation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C5FA20-33CE-A4B5-E629-C8D8F924E58B}"/>
              </a:ext>
            </a:extLst>
          </p:cNvPr>
          <p:cNvSpPr txBox="1"/>
          <p:nvPr/>
        </p:nvSpPr>
        <p:spPr>
          <a:xfrm>
            <a:off x="8782141" y="3718544"/>
            <a:ext cx="152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Collaborative - ALS</a:t>
            </a:r>
          </a:p>
        </p:txBody>
      </p:sp>
      <p:pic>
        <p:nvPicPr>
          <p:cNvPr id="35" name="Graphic 34" descr="Server outline">
            <a:extLst>
              <a:ext uri="{FF2B5EF4-FFF2-40B4-BE49-F238E27FC236}">
                <a16:creationId xmlns:a16="http://schemas.microsoft.com/office/drawing/2014/main" id="{5062FCB9-3462-DF55-FFE2-4C541C63CC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90566" y="3602004"/>
            <a:ext cx="914400" cy="914400"/>
          </a:xfrm>
          <a:prstGeom prst="rect">
            <a:avLst/>
          </a:prstGeom>
        </p:spPr>
      </p:pic>
      <p:sp>
        <p:nvSpPr>
          <p:cNvPr id="36" name="Arrow: Curved Left 35">
            <a:extLst>
              <a:ext uri="{FF2B5EF4-FFF2-40B4-BE49-F238E27FC236}">
                <a16:creationId xmlns:a16="http://schemas.microsoft.com/office/drawing/2014/main" id="{E166F1B3-B141-2189-EB2D-D6B73582D841}"/>
              </a:ext>
            </a:extLst>
          </p:cNvPr>
          <p:cNvSpPr/>
          <p:nvPr/>
        </p:nvSpPr>
        <p:spPr>
          <a:xfrm flipH="1">
            <a:off x="149969" y="3759059"/>
            <a:ext cx="1754292" cy="2365516"/>
          </a:xfrm>
          <a:prstGeom prst="curvedLef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AA1DE6-69FB-45FE-A608-0FE36B28B3F6}"/>
              </a:ext>
            </a:extLst>
          </p:cNvPr>
          <p:cNvSpPr/>
          <p:nvPr/>
        </p:nvSpPr>
        <p:spPr>
          <a:xfrm>
            <a:off x="2211310" y="4967082"/>
            <a:ext cx="8520112" cy="13049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8516A3-9E35-C2B2-C3BD-AC36BB4B7C90}"/>
              </a:ext>
            </a:extLst>
          </p:cNvPr>
          <p:cNvSpPr txBox="1"/>
          <p:nvPr/>
        </p:nvSpPr>
        <p:spPr>
          <a:xfrm>
            <a:off x="2823105" y="5390989"/>
            <a:ext cx="152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Testing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4E905C-9A69-F0FC-2EE0-2D996123B632}"/>
              </a:ext>
            </a:extLst>
          </p:cNvPr>
          <p:cNvSpPr txBox="1"/>
          <p:nvPr/>
        </p:nvSpPr>
        <p:spPr>
          <a:xfrm>
            <a:off x="5391968" y="5344733"/>
            <a:ext cx="183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Performance Enhancements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FB9404-4FEE-D3FD-C318-76A70DF24EB6}"/>
              </a:ext>
            </a:extLst>
          </p:cNvPr>
          <p:cNvSpPr txBox="1"/>
          <p:nvPr/>
        </p:nvSpPr>
        <p:spPr>
          <a:xfrm>
            <a:off x="8627290" y="5312057"/>
            <a:ext cx="1834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Project Report &amp; Presentation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C79EC1-33F2-985F-4F50-E3DDBAF39898}"/>
              </a:ext>
            </a:extLst>
          </p:cNvPr>
          <p:cNvSpPr txBox="1"/>
          <p:nvPr/>
        </p:nvSpPr>
        <p:spPr>
          <a:xfrm>
            <a:off x="309105" y="5450557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Validation</a:t>
            </a:r>
          </a:p>
        </p:txBody>
      </p:sp>
      <p:pic>
        <p:nvPicPr>
          <p:cNvPr id="43" name="Graphic 42" descr="Document with solid fill">
            <a:extLst>
              <a:ext uri="{FF2B5EF4-FFF2-40B4-BE49-F238E27FC236}">
                <a16:creationId xmlns:a16="http://schemas.microsoft.com/office/drawing/2014/main" id="{2594175B-AD94-7780-D6F4-2408E23C48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97655" y="5242979"/>
            <a:ext cx="784486" cy="78448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BB5DB88-3C99-AC51-92DC-7A1EFC670BE3}"/>
              </a:ext>
            </a:extLst>
          </p:cNvPr>
          <p:cNvSpPr txBox="1"/>
          <p:nvPr/>
        </p:nvSpPr>
        <p:spPr>
          <a:xfrm>
            <a:off x="6679117" y="3708888"/>
            <a:ext cx="152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Content-based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3F469B0-B827-7E65-F6E9-D715F09DE70D}"/>
              </a:ext>
            </a:extLst>
          </p:cNvPr>
          <p:cNvSpPr txBox="1"/>
          <p:nvPr/>
        </p:nvSpPr>
        <p:spPr>
          <a:xfrm>
            <a:off x="4576397" y="3714073"/>
            <a:ext cx="152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Popular movies</a:t>
            </a:r>
          </a:p>
        </p:txBody>
      </p:sp>
      <p:pic>
        <p:nvPicPr>
          <p:cNvPr id="47" name="Graphic 46" descr="Theatre outline">
            <a:extLst>
              <a:ext uri="{FF2B5EF4-FFF2-40B4-BE49-F238E27FC236}">
                <a16:creationId xmlns:a16="http://schemas.microsoft.com/office/drawing/2014/main" id="{742AD84F-56EB-341B-EA55-24279F5EA5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67325" y="3641902"/>
            <a:ext cx="914400" cy="914400"/>
          </a:xfrm>
          <a:prstGeom prst="rect">
            <a:avLst/>
          </a:prstGeom>
        </p:spPr>
      </p:pic>
      <p:pic>
        <p:nvPicPr>
          <p:cNvPr id="49" name="Graphic 48" descr="Clipboard Partially Crossed outline">
            <a:extLst>
              <a:ext uri="{FF2B5EF4-FFF2-40B4-BE49-F238E27FC236}">
                <a16:creationId xmlns:a16="http://schemas.microsoft.com/office/drawing/2014/main" id="{BF87EF44-BD69-62DC-86DD-58151C8F2B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63128" y="5125895"/>
            <a:ext cx="914400" cy="914400"/>
          </a:xfrm>
          <a:prstGeom prst="rect">
            <a:avLst/>
          </a:prstGeom>
        </p:spPr>
      </p:pic>
      <p:pic>
        <p:nvPicPr>
          <p:cNvPr id="53" name="Graphic 52" descr="Abacus outline">
            <a:extLst>
              <a:ext uri="{FF2B5EF4-FFF2-40B4-BE49-F238E27FC236}">
                <a16:creationId xmlns:a16="http://schemas.microsoft.com/office/drawing/2014/main" id="{48EBDD28-B29D-A0B5-63C8-E8295E9C19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21397" y="3584509"/>
            <a:ext cx="914400" cy="914400"/>
          </a:xfrm>
          <a:prstGeom prst="rect">
            <a:avLst/>
          </a:prstGeom>
        </p:spPr>
      </p:pic>
      <p:pic>
        <p:nvPicPr>
          <p:cNvPr id="55" name="Graphic 54" descr="Gears outline">
            <a:extLst>
              <a:ext uri="{FF2B5EF4-FFF2-40B4-BE49-F238E27FC236}">
                <a16:creationId xmlns:a16="http://schemas.microsoft.com/office/drawing/2014/main" id="{69313C35-614C-BC31-F46C-423844A5B0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65901" y="5138427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58E2D49-8CF4-1AD0-B45F-62DD8E1B051C}"/>
              </a:ext>
            </a:extLst>
          </p:cNvPr>
          <p:cNvSpPr txBox="1"/>
          <p:nvPr/>
        </p:nvSpPr>
        <p:spPr>
          <a:xfrm>
            <a:off x="2422325" y="3736038"/>
            <a:ext cx="1524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/>
              <a:t>Big </a:t>
            </a:r>
            <a:br>
              <a:rPr lang="en-IN"/>
            </a:br>
            <a:r>
              <a:rPr lang="en-IN"/>
              <a:t>dataset</a:t>
            </a:r>
          </a:p>
        </p:txBody>
      </p:sp>
      <p:pic>
        <p:nvPicPr>
          <p:cNvPr id="58" name="Graphic 57" descr="Database outline">
            <a:extLst>
              <a:ext uri="{FF2B5EF4-FFF2-40B4-BE49-F238E27FC236}">
                <a16:creationId xmlns:a16="http://schemas.microsoft.com/office/drawing/2014/main" id="{9B96A836-9459-4664-20A9-B76DB87224F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30046" y="3574289"/>
            <a:ext cx="914400" cy="914400"/>
          </a:xfrm>
          <a:prstGeom prst="rect">
            <a:avLst/>
          </a:prstGeom>
        </p:spPr>
      </p:pic>
      <p:sp>
        <p:nvSpPr>
          <p:cNvPr id="62" name="Arrow: Right 61">
            <a:extLst>
              <a:ext uri="{FF2B5EF4-FFF2-40B4-BE49-F238E27FC236}">
                <a16:creationId xmlns:a16="http://schemas.microsoft.com/office/drawing/2014/main" id="{80EF8940-8331-C731-A5F8-D350166EB3CE}"/>
              </a:ext>
            </a:extLst>
          </p:cNvPr>
          <p:cNvSpPr/>
          <p:nvPr/>
        </p:nvSpPr>
        <p:spPr>
          <a:xfrm>
            <a:off x="4207863" y="5512671"/>
            <a:ext cx="552450" cy="219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B5D85BD1-9C67-539A-F1C2-27F79C133D5C}"/>
              </a:ext>
            </a:extLst>
          </p:cNvPr>
          <p:cNvSpPr/>
          <p:nvPr/>
        </p:nvSpPr>
        <p:spPr>
          <a:xfrm>
            <a:off x="7210984" y="5538907"/>
            <a:ext cx="552450" cy="2190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75358B-6E73-8108-B5F4-09D166A8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Research to Implementation Roadmap</a:t>
            </a:r>
          </a:p>
        </p:txBody>
      </p:sp>
      <p:pic>
        <p:nvPicPr>
          <p:cNvPr id="16" name="Picture 1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B555342-3F18-D616-EF4C-E7FABD1C97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13" y="6345850"/>
            <a:ext cx="717488" cy="5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2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DE157-9664-EBB5-28BC-FFA6191FE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F84F174-0B2A-AE19-466A-E26A20E40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5768D0-FDF4-06A1-951C-257BA6313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9047C4-45B7-4726-4CF2-3351A5DD1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F9F90A-EF70-35C4-BAF9-C26FA92EF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17674-9CB4-F636-709F-A444B1C99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156C78-78A5-CE50-6AE4-FE7A046EE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116117"/>
            <a:ext cx="6858978" cy="3722708"/>
          </a:xfrm>
          <a:prstGeom prst="rect">
            <a:avLst/>
          </a:prstGeom>
        </p:spPr>
      </p:pic>
      <p:pic>
        <p:nvPicPr>
          <p:cNvPr id="3" name="Picture 2" descr="A diagram of a program&#10;&#10;AI-generated content may be incorrect.">
            <a:extLst>
              <a:ext uri="{FF2B5EF4-FFF2-40B4-BE49-F238E27FC236}">
                <a16:creationId xmlns:a16="http://schemas.microsoft.com/office/drawing/2014/main" id="{7959FCEA-224F-ABFC-DEC2-1797C920D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10" y="2025566"/>
            <a:ext cx="4987230" cy="47647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BDC51DC-60E5-C401-23B3-8A2806258BB9}"/>
              </a:ext>
            </a:extLst>
          </p:cNvPr>
          <p:cNvSpPr txBox="1">
            <a:spLocks/>
          </p:cNvSpPr>
          <p:nvPr/>
        </p:nvSpPr>
        <p:spPr>
          <a:xfrm>
            <a:off x="-204745" y="1619064"/>
            <a:ext cx="7063721" cy="406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latin typeface="+mn-lt"/>
              </a:rPr>
              <a:t>Typical Recommendation System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E57C9A-D7CB-F13D-02A7-07738C86A329}"/>
              </a:ext>
            </a:extLst>
          </p:cNvPr>
          <p:cNvSpPr txBox="1">
            <a:spLocks/>
          </p:cNvSpPr>
          <p:nvPr/>
        </p:nvSpPr>
        <p:spPr>
          <a:xfrm>
            <a:off x="5813566" y="1631336"/>
            <a:ext cx="7063721" cy="4065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latin typeface="+mn-lt"/>
              </a:rPr>
              <a:t>High-Level Design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9A0F20-88AC-E7C5-85F0-AB01C829E8F7}"/>
              </a:ext>
            </a:extLst>
          </p:cNvPr>
          <p:cNvCxnSpPr/>
          <p:nvPr/>
        </p:nvCxnSpPr>
        <p:spPr>
          <a:xfrm>
            <a:off x="6343650" y="1717061"/>
            <a:ext cx="0" cy="481708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C8D9ECC-5E7F-5589-82BF-E17578773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13" y="6345850"/>
            <a:ext cx="717488" cy="5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33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92376E-1938-4E15-92EE-FF962C10A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56E44B0-5B1E-84EC-8E3D-8886CB1D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8DFB4-B18B-2CE3-CEDE-8395393E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A26ED8-C8D4-3CE1-AAA4-EBB335E2A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4C387-71C3-6F70-A8D6-469E19B67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Popular movies logic (user ratings &lt; 10)</a:t>
            </a: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D8C70B-E22D-06D5-8FC3-036BAA3B1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1574310"/>
            <a:ext cx="3326701" cy="52836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B6331E5-A1F6-F290-941D-01BB383E6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620" y="4363428"/>
            <a:ext cx="8695777" cy="2399321"/>
          </a:xfrm>
          <a:prstGeom prst="rect">
            <a:avLst/>
          </a:prstGeom>
        </p:spPr>
      </p:pic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8D1CAA23-91C3-7171-32DB-D318B0031A83}"/>
              </a:ext>
            </a:extLst>
          </p:cNvPr>
          <p:cNvGrpSpPr/>
          <p:nvPr/>
        </p:nvGrpSpPr>
        <p:grpSpPr>
          <a:xfrm>
            <a:off x="5386429" y="2961926"/>
            <a:ext cx="4775902" cy="1220190"/>
            <a:chOff x="3697590" y="2920806"/>
            <a:chExt cx="4775902" cy="1220190"/>
          </a:xfrm>
          <a:effectLst>
            <a:glow rad="101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2B004D5E-93FC-D350-E1C5-75D0BC255D0F}"/>
                </a:ext>
              </a:extLst>
            </p:cNvPr>
            <p:cNvSpPr/>
            <p:nvPr/>
          </p:nvSpPr>
          <p:spPr>
            <a:xfrm>
              <a:off x="3697590" y="2920806"/>
              <a:ext cx="4775902" cy="122019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Flowchart: Alternate Process 45">
              <a:extLst>
                <a:ext uri="{FF2B5EF4-FFF2-40B4-BE49-F238E27FC236}">
                  <a16:creationId xmlns:a16="http://schemas.microsoft.com/office/drawing/2014/main" id="{96DB6C81-7BEE-A3A7-C7F0-9AF3077882C1}"/>
                </a:ext>
              </a:extLst>
            </p:cNvPr>
            <p:cNvSpPr/>
            <p:nvPr/>
          </p:nvSpPr>
          <p:spPr>
            <a:xfrm>
              <a:off x="6129460" y="3194791"/>
              <a:ext cx="2114553" cy="721942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solidFill>
                    <a:sysClr val="windowText" lastClr="000000"/>
                  </a:solidFill>
                </a:rPr>
                <a:t>Show TOP N popular movies to user based on the input</a:t>
              </a:r>
            </a:p>
          </p:txBody>
        </p:sp>
        <p:pic>
          <p:nvPicPr>
            <p:cNvPr id="1025" name="Graphic 1024" descr="User outline">
              <a:extLst>
                <a:ext uri="{FF2B5EF4-FFF2-40B4-BE49-F238E27FC236}">
                  <a16:creationId xmlns:a16="http://schemas.microsoft.com/office/drawing/2014/main" id="{96092B25-B138-7838-AF45-2C00E8BEE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97590" y="3333910"/>
              <a:ext cx="517382" cy="517382"/>
            </a:xfrm>
            <a:prstGeom prst="rect">
              <a:avLst/>
            </a:prstGeom>
          </p:spPr>
        </p:pic>
        <p:cxnSp>
          <p:nvCxnSpPr>
            <p:cNvPr id="1026" name="Straight Arrow Connector 1025">
              <a:extLst>
                <a:ext uri="{FF2B5EF4-FFF2-40B4-BE49-F238E27FC236}">
                  <a16:creationId xmlns:a16="http://schemas.microsoft.com/office/drawing/2014/main" id="{BEA61F20-4FCB-A800-59F7-A5C12EDB352C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4328690" y="3555762"/>
              <a:ext cx="180077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98315A9C-DAE0-DFE4-8607-C5B87AA2B909}"/>
                </a:ext>
              </a:extLst>
            </p:cNvPr>
            <p:cNvSpPr txBox="1"/>
            <p:nvPr/>
          </p:nvSpPr>
          <p:spPr>
            <a:xfrm>
              <a:off x="4638707" y="3278763"/>
              <a:ext cx="1276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/>
                <a:t>User ratings &lt; 10</a:t>
              </a: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03F90C17-6E17-3D9D-ECF8-EC646EAB79D9}"/>
                </a:ext>
              </a:extLst>
            </p:cNvPr>
            <p:cNvSpPr txBox="1"/>
            <p:nvPr/>
          </p:nvSpPr>
          <p:spPr>
            <a:xfrm>
              <a:off x="4380321" y="3808057"/>
              <a:ext cx="18007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/>
                <a:t>USER JOURNEY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A65F229-C583-6E0A-F40E-E028D93BBC22}"/>
              </a:ext>
            </a:extLst>
          </p:cNvPr>
          <p:cNvGrpSpPr/>
          <p:nvPr/>
        </p:nvGrpSpPr>
        <p:grpSpPr>
          <a:xfrm>
            <a:off x="3326697" y="1574309"/>
            <a:ext cx="8865303" cy="1206305"/>
            <a:chOff x="3326697" y="1714500"/>
            <a:chExt cx="8865303" cy="120630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A8A19D-EB97-7C0C-B4CF-514382653363}"/>
                </a:ext>
              </a:extLst>
            </p:cNvPr>
            <p:cNvSpPr/>
            <p:nvPr/>
          </p:nvSpPr>
          <p:spPr>
            <a:xfrm>
              <a:off x="3326697" y="1714500"/>
              <a:ext cx="8865303" cy="120630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91E3A612-54CB-AF71-8E3A-6EBCB3177382}"/>
                </a:ext>
              </a:extLst>
            </p:cNvPr>
            <p:cNvSpPr/>
            <p:nvPr/>
          </p:nvSpPr>
          <p:spPr>
            <a:xfrm>
              <a:off x="3357620" y="1932267"/>
              <a:ext cx="1912052" cy="721942"/>
            </a:xfrm>
            <a:prstGeom prst="flowChartAlternateProcess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solidFill>
                    <a:sysClr val="windowText" lastClr="000000"/>
                  </a:solidFill>
                </a:rPr>
                <a:t>Find </a:t>
              </a:r>
              <a:r>
                <a:rPr lang="en-IN" sz="1200" err="1">
                  <a:solidFill>
                    <a:sysClr val="windowText" lastClr="000000"/>
                  </a:solidFill>
                </a:rPr>
                <a:t>avg</a:t>
              </a:r>
              <a:r>
                <a:rPr lang="en-IN" sz="1200">
                  <a:solidFill>
                    <a:sysClr val="windowText" lastClr="000000"/>
                  </a:solidFill>
                </a:rPr>
                <a:t> rating and total rating count based on movie id using </a:t>
              </a:r>
              <a:r>
                <a:rPr lang="en-IN" sz="1200" err="1">
                  <a:solidFill>
                    <a:sysClr val="windowText" lastClr="000000"/>
                  </a:solidFill>
                </a:rPr>
                <a:t>ratings_df</a:t>
              </a:r>
              <a:endParaRPr lang="en-IN" sz="120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Flowchart: Alternate Process 14">
              <a:extLst>
                <a:ext uri="{FF2B5EF4-FFF2-40B4-BE49-F238E27FC236}">
                  <a16:creationId xmlns:a16="http://schemas.microsoft.com/office/drawing/2014/main" id="{36A4089F-E93A-66F6-F666-C18392D934D5}"/>
                </a:ext>
              </a:extLst>
            </p:cNvPr>
            <p:cNvSpPr/>
            <p:nvPr/>
          </p:nvSpPr>
          <p:spPr>
            <a:xfrm>
              <a:off x="5391706" y="1931364"/>
              <a:ext cx="2114553" cy="721942"/>
            </a:xfrm>
            <a:prstGeom prst="flowChartAlternateProcess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solidFill>
                    <a:sysClr val="windowText" lastClr="000000"/>
                  </a:solidFill>
                </a:rPr>
                <a:t>Find overall </a:t>
              </a:r>
              <a:r>
                <a:rPr lang="en-IN" sz="1200" err="1">
                  <a:solidFill>
                    <a:sysClr val="windowText" lastClr="000000"/>
                  </a:solidFill>
                </a:rPr>
                <a:t>avg</a:t>
              </a:r>
              <a:r>
                <a:rPr lang="en-IN" sz="1200">
                  <a:solidFill>
                    <a:sysClr val="windowText" lastClr="000000"/>
                  </a:solidFill>
                </a:rPr>
                <a:t> rating count and </a:t>
              </a:r>
              <a:r>
                <a:rPr lang="en-IN" sz="1200" err="1">
                  <a:solidFill>
                    <a:sysClr val="windowText" lastClr="000000"/>
                  </a:solidFill>
                </a:rPr>
                <a:t>avg</a:t>
              </a:r>
              <a:r>
                <a:rPr lang="en-IN" sz="1200">
                  <a:solidFill>
                    <a:sysClr val="windowText" lastClr="000000"/>
                  </a:solidFill>
                </a:rPr>
                <a:t> movie rating</a:t>
              </a:r>
            </a:p>
          </p:txBody>
        </p:sp>
        <p:sp>
          <p:nvSpPr>
            <p:cNvPr id="16" name="Flowchart: Alternate Process 15">
              <a:extLst>
                <a:ext uri="{FF2B5EF4-FFF2-40B4-BE49-F238E27FC236}">
                  <a16:creationId xmlns:a16="http://schemas.microsoft.com/office/drawing/2014/main" id="{6661B90F-A20F-96AA-F391-EE30A8222E29}"/>
                </a:ext>
              </a:extLst>
            </p:cNvPr>
            <p:cNvSpPr/>
            <p:nvPr/>
          </p:nvSpPr>
          <p:spPr>
            <a:xfrm>
              <a:off x="7679566" y="1781353"/>
              <a:ext cx="2276227" cy="1021963"/>
            </a:xfrm>
            <a:prstGeom prst="flowChartAlternateProcess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solidFill>
                    <a:sysClr val="windowText" lastClr="000000"/>
                  </a:solidFill>
                </a:rPr>
                <a:t>Find Bayesian score of each movie based on its respective </a:t>
              </a:r>
              <a:r>
                <a:rPr lang="en-IN" sz="1200" err="1">
                  <a:solidFill>
                    <a:sysClr val="windowText" lastClr="000000"/>
                  </a:solidFill>
                </a:rPr>
                <a:t>avg</a:t>
              </a:r>
              <a:r>
                <a:rPr lang="en-IN" sz="1200">
                  <a:solidFill>
                    <a:sysClr val="windowText" lastClr="000000"/>
                  </a:solidFill>
                </a:rPr>
                <a:t> rating and rating count against overall </a:t>
              </a:r>
              <a:r>
                <a:rPr lang="en-IN" sz="1200" err="1">
                  <a:solidFill>
                    <a:sysClr val="windowText" lastClr="000000"/>
                  </a:solidFill>
                </a:rPr>
                <a:t>avg</a:t>
              </a:r>
              <a:r>
                <a:rPr lang="en-IN" sz="1200">
                  <a:solidFill>
                    <a:sysClr val="windowText" lastClr="000000"/>
                  </a:solidFill>
                </a:rPr>
                <a:t> rating and count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AA8B972-EEF1-303C-7609-DB713F6172CD}"/>
                </a:ext>
              </a:extLst>
            </p:cNvPr>
            <p:cNvCxnSpPr>
              <a:stCxn id="6" idx="3"/>
              <a:endCxn id="15" idx="1"/>
            </p:cNvCxnSpPr>
            <p:nvPr/>
          </p:nvCxnSpPr>
          <p:spPr>
            <a:xfrm flipV="1">
              <a:off x="5269672" y="2292335"/>
              <a:ext cx="122034" cy="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2B81044-945C-1D31-A930-98A9DBF32CF0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7506259" y="2292335"/>
              <a:ext cx="1733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EC19E2B8-26EC-2DBA-0EA4-2688835E0234}"/>
                </a:ext>
              </a:extLst>
            </p:cNvPr>
            <p:cNvSpPr/>
            <p:nvPr/>
          </p:nvSpPr>
          <p:spPr>
            <a:xfrm>
              <a:off x="10162331" y="1818855"/>
              <a:ext cx="1878695" cy="946957"/>
            </a:xfrm>
            <a:prstGeom prst="flowChartAlternateProcess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>
                  <a:solidFill>
                    <a:sysClr val="windowText" lastClr="000000"/>
                  </a:solidFill>
                </a:rPr>
                <a:t>Find top 100 movies based on Bayesian score and cache in memory as popular movies </a:t>
              </a:r>
              <a:r>
                <a:rPr lang="en-IN" sz="1200" err="1">
                  <a:solidFill>
                    <a:sysClr val="windowText" lastClr="000000"/>
                  </a:solidFill>
                </a:rPr>
                <a:t>dataframe</a:t>
              </a:r>
              <a:endParaRPr lang="en-IN" sz="120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40" name="Straight Arrow Connector 1039">
              <a:extLst>
                <a:ext uri="{FF2B5EF4-FFF2-40B4-BE49-F238E27FC236}">
                  <a16:creationId xmlns:a16="http://schemas.microsoft.com/office/drawing/2014/main" id="{34EF14B1-051A-E9B3-3532-5DAD0696DFAB}"/>
                </a:ext>
              </a:extLst>
            </p:cNvPr>
            <p:cNvCxnSpPr>
              <a:cxnSpLocks/>
              <a:stCxn id="16" idx="3"/>
              <a:endCxn id="27" idx="1"/>
            </p:cNvCxnSpPr>
            <p:nvPr/>
          </p:nvCxnSpPr>
          <p:spPr>
            <a:xfrm flipV="1">
              <a:off x="9955793" y="2292334"/>
              <a:ext cx="20653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Picture 1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77F8C6E9-6711-ED1A-8C70-5546ECE6F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13" y="6345850"/>
            <a:ext cx="717488" cy="5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86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EDBB71-9528-CFD2-A48C-D2DF441D0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5A716D4-8F54-3A2E-E232-2876400CC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4E91A7-B677-91ED-1318-9BB7726FD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6E99F6-00DF-B064-54A7-413B158B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5FC6D-9F5A-08FF-612A-D2CD4B53E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Content based filtering logic (10 &lt;= user ratings &lt; 100)</a:t>
            </a: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71B942-B827-F046-AF16-C60D911B3703}"/>
              </a:ext>
            </a:extLst>
          </p:cNvPr>
          <p:cNvSpPr/>
          <p:nvPr/>
        </p:nvSpPr>
        <p:spPr>
          <a:xfrm>
            <a:off x="6213987" y="1573432"/>
            <a:ext cx="5978013" cy="33449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A20FCEBA-CD47-E57D-765D-54FD7FCF3B67}"/>
              </a:ext>
            </a:extLst>
          </p:cNvPr>
          <p:cNvSpPr/>
          <p:nvPr/>
        </p:nvSpPr>
        <p:spPr>
          <a:xfrm>
            <a:off x="6411476" y="2292768"/>
            <a:ext cx="1443690" cy="1717807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array with tags (</a:t>
            </a:r>
            <a:r>
              <a:rPr kumimoji="0" lang="en-IN" sz="12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tags_df</a:t>
            </a: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and genres (</a:t>
            </a:r>
            <a:r>
              <a:rPr kumimoji="0" lang="en-IN" sz="12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movies_df</a:t>
            </a: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039F1F76-EB5F-9958-7E61-802316247B25}"/>
              </a:ext>
            </a:extLst>
          </p:cNvPr>
          <p:cNvSpPr/>
          <p:nvPr/>
        </p:nvSpPr>
        <p:spPr>
          <a:xfrm>
            <a:off x="8411763" y="2292769"/>
            <a:ext cx="1439410" cy="1717806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Word2Vec with </a:t>
            </a:r>
            <a:r>
              <a:rPr kumimoji="0" lang="en-IN" sz="1200" b="0" i="0" u="none" strike="noStrike" kern="120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VectorSize</a:t>
            </a: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100 using the array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18B1C444-F159-C68F-80F3-E5E7DDE4F8B5}"/>
              </a:ext>
            </a:extLst>
          </p:cNvPr>
          <p:cNvSpPr/>
          <p:nvPr/>
        </p:nvSpPr>
        <p:spPr>
          <a:xfrm>
            <a:off x="10407770" y="2292768"/>
            <a:ext cx="1439410" cy="1786619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Normalize the vectors and save as parquet file on disk to use it later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357B24-06EA-2476-1964-41B57574D863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>
            <a:off x="7855166" y="3151672"/>
            <a:ext cx="5565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87AED7F-A38A-C132-C8F7-F448B0F24BCD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9851173" y="3186078"/>
            <a:ext cx="5565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F6E083C-534C-047A-E626-C1BEAF54E710}"/>
              </a:ext>
            </a:extLst>
          </p:cNvPr>
          <p:cNvGrpSpPr/>
          <p:nvPr/>
        </p:nvGrpSpPr>
        <p:grpSpPr>
          <a:xfrm>
            <a:off x="74090" y="5052645"/>
            <a:ext cx="12019587" cy="1689942"/>
            <a:chOff x="349631" y="2903166"/>
            <a:chExt cx="10194544" cy="1466840"/>
          </a:xfrm>
          <a:effectLst>
            <a:glow rad="1397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C2EDA9D-337E-AF83-C33F-56C9AA0F0E73}"/>
                </a:ext>
              </a:extLst>
            </p:cNvPr>
            <p:cNvGrpSpPr/>
            <p:nvPr/>
          </p:nvGrpSpPr>
          <p:grpSpPr>
            <a:xfrm>
              <a:off x="349631" y="2903166"/>
              <a:ext cx="10194544" cy="1466840"/>
              <a:chOff x="349631" y="2903166"/>
              <a:chExt cx="10194544" cy="146684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3A2B41A-28AF-1989-6D69-C0B4FF15A4A5}"/>
                  </a:ext>
                </a:extLst>
              </p:cNvPr>
              <p:cNvSpPr/>
              <p:nvPr/>
            </p:nvSpPr>
            <p:spPr>
              <a:xfrm>
                <a:off x="349631" y="2903166"/>
                <a:ext cx="10194544" cy="146684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Flowchart: Alternate Process 26">
                <a:extLst>
                  <a:ext uri="{FF2B5EF4-FFF2-40B4-BE49-F238E27FC236}">
                    <a16:creationId xmlns:a16="http://schemas.microsoft.com/office/drawing/2014/main" id="{44BD4AE4-FBF8-CE63-6ECC-770134440646}"/>
                  </a:ext>
                </a:extLst>
              </p:cNvPr>
              <p:cNvSpPr/>
              <p:nvPr/>
            </p:nvSpPr>
            <p:spPr>
              <a:xfrm>
                <a:off x="2547810" y="3242207"/>
                <a:ext cx="2114553" cy="721940"/>
              </a:xfrm>
              <a:prstGeom prst="flowChartAlternateProcess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Create source vector using normalized content vector </a:t>
                </a:r>
                <a:r>
                  <a:rPr kumimoji="0" lang="en-IN" sz="1200" b="0" i="0" u="none" strike="noStrike" kern="1200" cap="none" spc="0" normalizeH="0" baseline="0" noProof="0" err="1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dataframe</a:t>
                </a:r>
                <a:r>
                  <a:rPr kumimoji="0" lang="en-IN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for movies rated by user</a:t>
                </a:r>
              </a:p>
            </p:txBody>
          </p:sp>
          <p:sp>
            <p:nvSpPr>
              <p:cNvPr id="46" name="Flowchart: Alternate Process 45">
                <a:extLst>
                  <a:ext uri="{FF2B5EF4-FFF2-40B4-BE49-F238E27FC236}">
                    <a16:creationId xmlns:a16="http://schemas.microsoft.com/office/drawing/2014/main" id="{5FA20A27-24C9-6A9A-CD3D-4D78B5A81926}"/>
                  </a:ext>
                </a:extLst>
              </p:cNvPr>
              <p:cNvSpPr/>
              <p:nvPr/>
            </p:nvSpPr>
            <p:spPr>
              <a:xfrm>
                <a:off x="5353354" y="3242207"/>
                <a:ext cx="2114553" cy="721942"/>
              </a:xfrm>
              <a:prstGeom prst="flowChartAlternateProcess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Find Cosine similarity between source vector and normalize content vector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528A0972-6658-E719-3A9E-C5D9183086C8}"/>
                  </a:ext>
                </a:extLst>
              </p:cNvPr>
              <p:cNvCxnSpPr>
                <a:cxnSpLocks/>
                <a:stCxn id="27" idx="3"/>
                <a:endCxn id="46" idx="1"/>
              </p:cNvCxnSpPr>
              <p:nvPr/>
            </p:nvCxnSpPr>
            <p:spPr>
              <a:xfrm>
                <a:off x="4662363" y="3603177"/>
                <a:ext cx="690991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7" name="Flowchart: Alternate Process 36">
                <a:extLst>
                  <a:ext uri="{FF2B5EF4-FFF2-40B4-BE49-F238E27FC236}">
                    <a16:creationId xmlns:a16="http://schemas.microsoft.com/office/drawing/2014/main" id="{FF608D5B-B2B5-0A55-FA4A-69BE5E7E5A2A}"/>
                  </a:ext>
                </a:extLst>
              </p:cNvPr>
              <p:cNvSpPr/>
              <p:nvPr/>
            </p:nvSpPr>
            <p:spPr>
              <a:xfrm>
                <a:off x="8078067" y="3242207"/>
                <a:ext cx="2114553" cy="721942"/>
              </a:xfrm>
              <a:prstGeom prst="flowChartAlternateProcess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1200">
                    <a:solidFill>
                      <a:sysClr val="windowText" lastClr="000000"/>
                    </a:solidFill>
                    <a:latin typeface="Calibri" panose="020F0502020204030204"/>
                  </a:rPr>
                  <a:t>Find TOP N movies not watched by user based on Cosine similarity</a:t>
                </a:r>
                <a:endPara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519D7C1C-59EB-A467-9FF8-05EBED04D097}"/>
                  </a:ext>
                </a:extLst>
              </p:cNvPr>
              <p:cNvCxnSpPr>
                <a:cxnSpLocks/>
                <a:stCxn id="46" idx="3"/>
                <a:endCxn id="37" idx="1"/>
              </p:cNvCxnSpPr>
              <p:nvPr/>
            </p:nvCxnSpPr>
            <p:spPr>
              <a:xfrm>
                <a:off x="7467907" y="3603178"/>
                <a:ext cx="61016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59" name="Graphic 58" descr="User outline">
                <a:extLst>
                  <a:ext uri="{FF2B5EF4-FFF2-40B4-BE49-F238E27FC236}">
                    <a16:creationId xmlns:a16="http://schemas.microsoft.com/office/drawing/2014/main" id="{26D6B266-881F-2EDE-4117-CB16EA226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11889" y="3346829"/>
                <a:ext cx="517382" cy="517382"/>
              </a:xfrm>
              <a:prstGeom prst="rect">
                <a:avLst/>
              </a:prstGeom>
            </p:spPr>
          </p:pic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CB2F40CC-4377-1F92-4849-6CD42504871D}"/>
                  </a:ext>
                </a:extLst>
              </p:cNvPr>
              <p:cNvCxnSpPr>
                <a:cxnSpLocks/>
                <a:endCxn id="27" idx="1"/>
              </p:cNvCxnSpPr>
              <p:nvPr/>
            </p:nvCxnSpPr>
            <p:spPr>
              <a:xfrm>
                <a:off x="1229271" y="3603177"/>
                <a:ext cx="13185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1D57D7-678B-19BA-33B1-7698C71B1248}"/>
                </a:ext>
              </a:extLst>
            </p:cNvPr>
            <p:cNvSpPr txBox="1"/>
            <p:nvPr/>
          </p:nvSpPr>
          <p:spPr>
            <a:xfrm>
              <a:off x="1154286" y="3318196"/>
              <a:ext cx="14050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/>
                <a:t>User ratings &gt;= 10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95D522B-FC62-2C52-D1CB-AA76CDEA6B95}"/>
                </a:ext>
              </a:extLst>
            </p:cNvPr>
            <p:cNvSpPr txBox="1"/>
            <p:nvPr/>
          </p:nvSpPr>
          <p:spPr>
            <a:xfrm>
              <a:off x="4546518" y="4062229"/>
              <a:ext cx="18007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/>
                <a:t>USER JOURNEY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3ECD52B-C6BD-55DC-04C0-0C6488F2DE85}"/>
                </a:ext>
              </a:extLst>
            </p:cNvPr>
            <p:cNvSpPr txBox="1"/>
            <p:nvPr/>
          </p:nvSpPr>
          <p:spPr>
            <a:xfrm>
              <a:off x="1488240" y="3584962"/>
              <a:ext cx="14050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/>
                <a:t>&amp; &lt; 100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A6E4A5B-A3A1-3652-F81A-1494086DA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0" y="1573431"/>
            <a:ext cx="6139896" cy="3153956"/>
          </a:xfrm>
          <a:prstGeom prst="rect">
            <a:avLst/>
          </a:prstGeom>
        </p:spPr>
      </p:pic>
      <p:pic>
        <p:nvPicPr>
          <p:cNvPr id="44" name="Picture 4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2F423A2-DF3D-0A14-CE2A-0955BAC91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13" y="6345850"/>
            <a:ext cx="717488" cy="5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72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960959-7F6E-9832-CC44-8120BD3F0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E0BDF19-BA06-73AE-FB11-9D9EAC321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5A75C7-8327-469E-ADA4-E0C0882EB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EC5370-5B04-D144-BA9C-CE34B653A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42AAC-CFAC-7491-6BB3-31D372F8C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196512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200">
                <a:solidFill>
                  <a:srgbClr val="FFFFFF"/>
                </a:solidFill>
              </a:rPr>
              <a:t>Content based filtering logic (10 &lt;= user ratings &lt; 100) – user rated movies data of </a:t>
            </a:r>
            <a:r>
              <a:rPr lang="en-US" sz="3200" err="1">
                <a:solidFill>
                  <a:srgbClr val="FFFFFF"/>
                </a:solidFill>
              </a:rPr>
              <a:t>userID</a:t>
            </a:r>
            <a:r>
              <a:rPr lang="en-US" sz="3200">
                <a:solidFill>
                  <a:srgbClr val="FFFFFF"/>
                </a:solidFill>
              </a:rPr>
              <a:t> 2122</a:t>
            </a: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9D5E2-D70F-571F-9656-DF5B00FBE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3" y="1637106"/>
            <a:ext cx="11906250" cy="5220894"/>
          </a:xfrm>
          <a:prstGeom prst="rect">
            <a:avLst/>
          </a:prstGeom>
        </p:spPr>
      </p:pic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01A6D1B-DE18-EF27-4348-5A6AF517E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13" y="6345850"/>
            <a:ext cx="717488" cy="5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34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AEA2E7-E5E5-53BD-E7E9-A29A9C52F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E5938AA-B229-835A-EBCB-14A700836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5B0F63-3902-641A-021E-EACEF0A03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FE47B0-4D66-B909-2AE9-D76D82DDA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C0ED8-7E53-D8D3-13D7-A22BDB467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248038"/>
            <a:ext cx="7215562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Content based filtering logic (10 &lt;= user ratings &lt; 100) – movie recommendations for </a:t>
            </a:r>
            <a:r>
              <a:rPr lang="en-US" sz="2800" err="1">
                <a:solidFill>
                  <a:srgbClr val="FFFFFF"/>
                </a:solidFill>
              </a:rPr>
              <a:t>userID</a:t>
            </a:r>
            <a:r>
              <a:rPr lang="en-US" sz="2800">
                <a:solidFill>
                  <a:srgbClr val="FFFFFF"/>
                </a:solidFill>
              </a:rPr>
              <a:t> 2122</a:t>
            </a:r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75D5A31-0E8E-E174-2801-9AC7BF1B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479"/>
            <a:ext cx="12192000" cy="5234908"/>
          </a:xfrm>
          <a:prstGeom prst="rect">
            <a:avLst/>
          </a:prstGeom>
        </p:spPr>
      </p:pic>
      <p:pic>
        <p:nvPicPr>
          <p:cNvPr id="5" name="Picture 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F7C39CFD-B06F-20EA-3D49-5D0B68B13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13" y="6345850"/>
            <a:ext cx="717488" cy="5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85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7484AA-8A48-9792-B27F-BEF01AC6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C99AE74-FF2D-4A3F-2A16-3B1ED5BFD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8E4B97-FED0-356C-F960-BFB180CD8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402A639-95DD-0E77-909D-EBEC43122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026F6-2D58-2C5E-8F89-1DF9AB3A7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Collaborative filtering (user ratings &gt;=100)</a:t>
            </a: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B0F51-7001-0A69-5DA3-018D1E5631C3}"/>
              </a:ext>
            </a:extLst>
          </p:cNvPr>
          <p:cNvGrpSpPr/>
          <p:nvPr/>
        </p:nvGrpSpPr>
        <p:grpSpPr>
          <a:xfrm>
            <a:off x="5657850" y="1574309"/>
            <a:ext cx="6534149" cy="2045879"/>
            <a:chOff x="819150" y="1574310"/>
            <a:chExt cx="6372225" cy="101649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349AE9-27C9-8EB4-E0B2-1EF9E1AA15B8}"/>
                </a:ext>
              </a:extLst>
            </p:cNvPr>
            <p:cNvSpPr/>
            <p:nvPr/>
          </p:nvSpPr>
          <p:spPr>
            <a:xfrm>
              <a:off x="819150" y="1574310"/>
              <a:ext cx="6372225" cy="101649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Flowchart: Alternate Process 5">
              <a:extLst>
                <a:ext uri="{FF2B5EF4-FFF2-40B4-BE49-F238E27FC236}">
                  <a16:creationId xmlns:a16="http://schemas.microsoft.com/office/drawing/2014/main" id="{44AECC2C-ED3F-2C93-D68E-F73F75C8F891}"/>
                </a:ext>
              </a:extLst>
            </p:cNvPr>
            <p:cNvSpPr/>
            <p:nvPr/>
          </p:nvSpPr>
          <p:spPr>
            <a:xfrm>
              <a:off x="885223" y="1690062"/>
              <a:ext cx="1912052" cy="721942"/>
            </a:xfrm>
            <a:prstGeom prst="flowChartAlternateProcess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Create train and test </a:t>
              </a:r>
              <a:r>
                <a:rPr kumimoji="0" lang="en-IN" sz="12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dataframes</a:t>
              </a: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ensuring proper split </a:t>
              </a:r>
              <a:r>
                <a:rPr kumimoji="0" lang="en-IN" sz="12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w.r.t.</a:t>
              </a: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IN" sz="12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userId</a:t>
              </a:r>
              <a:endPara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lowchart: Alternate Process 14">
              <a:extLst>
                <a:ext uri="{FF2B5EF4-FFF2-40B4-BE49-F238E27FC236}">
                  <a16:creationId xmlns:a16="http://schemas.microsoft.com/office/drawing/2014/main" id="{93F8C7EB-C5E5-80A4-4A46-921303B08414}"/>
                </a:ext>
              </a:extLst>
            </p:cNvPr>
            <p:cNvSpPr/>
            <p:nvPr/>
          </p:nvSpPr>
          <p:spPr>
            <a:xfrm>
              <a:off x="2977609" y="1688372"/>
              <a:ext cx="2114553" cy="721942"/>
            </a:xfrm>
            <a:prstGeom prst="flowChartAlternateProcess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Create ALS model using </a:t>
              </a:r>
              <a:r>
                <a:rPr kumimoji="0" lang="en-IN" sz="12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userId</a:t>
              </a: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 </a:t>
              </a:r>
              <a:r>
                <a:rPr kumimoji="0" lang="en-IN" sz="1200" b="0" i="0" u="none" strike="noStrike" kern="1200" cap="none" spc="0" normalizeH="0" baseline="0" noProof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movieId</a:t>
              </a: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and rating</a:t>
              </a:r>
            </a:p>
          </p:txBody>
        </p:sp>
        <p:sp>
          <p:nvSpPr>
            <p:cNvPr id="16" name="Flowchart: Alternate Process 15">
              <a:extLst>
                <a:ext uri="{FF2B5EF4-FFF2-40B4-BE49-F238E27FC236}">
                  <a16:creationId xmlns:a16="http://schemas.microsoft.com/office/drawing/2014/main" id="{67C09075-5A6B-1377-A1FD-E45EFF01E54B}"/>
                </a:ext>
              </a:extLst>
            </p:cNvPr>
            <p:cNvSpPr/>
            <p:nvPr/>
          </p:nvSpPr>
          <p:spPr>
            <a:xfrm>
              <a:off x="5272496" y="1688372"/>
              <a:ext cx="1747429" cy="721942"/>
            </a:xfrm>
            <a:prstGeom prst="flowChartAlternateProcess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Save ALS model as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parquet file on disk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4A6709A-13E7-FF6D-3086-5F9C2ACCC510}"/>
                </a:ext>
              </a:extLst>
            </p:cNvPr>
            <p:cNvCxnSpPr>
              <a:stCxn id="6" idx="3"/>
              <a:endCxn id="15" idx="1"/>
            </p:cNvCxnSpPr>
            <p:nvPr/>
          </p:nvCxnSpPr>
          <p:spPr>
            <a:xfrm flipV="1">
              <a:off x="2797275" y="2049343"/>
              <a:ext cx="180334" cy="1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67B9C4F-DB52-2E30-574C-1AC09C5518C1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5092162" y="2049343"/>
              <a:ext cx="1803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FFBD4C-3B33-D792-61BD-ECDB289ECFF6}"/>
              </a:ext>
            </a:extLst>
          </p:cNvPr>
          <p:cNvGrpSpPr/>
          <p:nvPr/>
        </p:nvGrpSpPr>
        <p:grpSpPr>
          <a:xfrm>
            <a:off x="5820698" y="4058703"/>
            <a:ext cx="6221806" cy="2267496"/>
            <a:chOff x="547431" y="2903166"/>
            <a:chExt cx="6042497" cy="1466840"/>
          </a:xfrm>
          <a:effectLst>
            <a:glow rad="1016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15BAC2B-F21B-15B4-88C4-093238010021}"/>
                </a:ext>
              </a:extLst>
            </p:cNvPr>
            <p:cNvGrpSpPr/>
            <p:nvPr/>
          </p:nvGrpSpPr>
          <p:grpSpPr>
            <a:xfrm>
              <a:off x="547431" y="2903166"/>
              <a:ext cx="6042497" cy="1466840"/>
              <a:chOff x="547431" y="2903166"/>
              <a:chExt cx="6042497" cy="14668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3288EC-463D-9DAF-A590-31AA1BD6C98E}"/>
                  </a:ext>
                </a:extLst>
              </p:cNvPr>
              <p:cNvSpPr/>
              <p:nvPr/>
            </p:nvSpPr>
            <p:spPr>
              <a:xfrm>
                <a:off x="547431" y="2903166"/>
                <a:ext cx="6042497" cy="146684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Flowchart: Alternate Process 9">
                <a:extLst>
                  <a:ext uri="{FF2B5EF4-FFF2-40B4-BE49-F238E27FC236}">
                    <a16:creationId xmlns:a16="http://schemas.microsoft.com/office/drawing/2014/main" id="{56920CF9-C093-D4F6-B464-9D3874870524}"/>
                  </a:ext>
                </a:extLst>
              </p:cNvPr>
              <p:cNvSpPr/>
              <p:nvPr/>
            </p:nvSpPr>
            <p:spPr>
              <a:xfrm>
                <a:off x="2547811" y="3242207"/>
                <a:ext cx="1732372" cy="721940"/>
              </a:xfrm>
              <a:prstGeom prst="flowChartAlternateProcess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Load ALS model from parquet file</a:t>
                </a:r>
              </a:p>
            </p:txBody>
          </p:sp>
          <p:sp>
            <p:nvSpPr>
              <p:cNvPr id="11" name="Flowchart: Alternate Process 10">
                <a:extLst>
                  <a:ext uri="{FF2B5EF4-FFF2-40B4-BE49-F238E27FC236}">
                    <a16:creationId xmlns:a16="http://schemas.microsoft.com/office/drawing/2014/main" id="{66910D04-21CB-F17E-196F-DD64EF8D7E93}"/>
                  </a:ext>
                </a:extLst>
              </p:cNvPr>
              <p:cNvSpPr/>
              <p:nvPr/>
            </p:nvSpPr>
            <p:spPr>
              <a:xfrm>
                <a:off x="4886628" y="3231369"/>
                <a:ext cx="1546203" cy="721942"/>
              </a:xfrm>
              <a:prstGeom prst="flowChartAlternateProcess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120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Recommend TOP N movies based on ratings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9D18438-5EFA-8686-F452-EE0EF9FA30DA}"/>
                  </a:ext>
                </a:extLst>
              </p:cNvPr>
              <p:cNvCxnSpPr>
                <a:cxnSpLocks/>
                <a:stCxn id="10" idx="3"/>
                <a:endCxn id="11" idx="1"/>
              </p:cNvCxnSpPr>
              <p:nvPr/>
            </p:nvCxnSpPr>
            <p:spPr>
              <a:xfrm flipV="1">
                <a:off x="4280183" y="3592340"/>
                <a:ext cx="606445" cy="108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7" name="Graphic 16" descr="User outline">
                <a:extLst>
                  <a:ext uri="{FF2B5EF4-FFF2-40B4-BE49-F238E27FC236}">
                    <a16:creationId xmlns:a16="http://schemas.microsoft.com/office/drawing/2014/main" id="{6A1A9920-6FBB-CB26-14A7-195B6BB709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11889" y="3346829"/>
                <a:ext cx="517382" cy="517382"/>
              </a:xfrm>
              <a:prstGeom prst="rect">
                <a:avLst/>
              </a:prstGeom>
            </p:spPr>
          </p:pic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FD877E8-FEA9-897A-3598-1FB019DF244B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>
                <a:off x="1229271" y="3603177"/>
                <a:ext cx="131854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70B6971-53D9-AE05-DA9B-595B3FB29FF1}"/>
                </a:ext>
              </a:extLst>
            </p:cNvPr>
            <p:cNvSpPr txBox="1"/>
            <p:nvPr/>
          </p:nvSpPr>
          <p:spPr>
            <a:xfrm>
              <a:off x="1154286" y="3318196"/>
              <a:ext cx="14050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/>
                <a:t>User ratings &gt;= 100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9892DC-AD39-9F34-192B-741317E771D6}"/>
                </a:ext>
              </a:extLst>
            </p:cNvPr>
            <p:cNvSpPr txBox="1"/>
            <p:nvPr/>
          </p:nvSpPr>
          <p:spPr>
            <a:xfrm>
              <a:off x="3043911" y="4062229"/>
              <a:ext cx="18007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/>
                <a:t>USER JOURNEY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AB72582-694C-4D0F-B99F-438AE0BA5E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9" r="6372"/>
          <a:stretch/>
        </p:blipFill>
        <p:spPr>
          <a:xfrm>
            <a:off x="0" y="1574310"/>
            <a:ext cx="5451310" cy="2128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A175AD-DC08-0F6F-3412-8A1CE70E0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6" y="4201663"/>
            <a:ext cx="5644151" cy="2045880"/>
          </a:xfrm>
          <a:prstGeom prst="rect">
            <a:avLst/>
          </a:prstGeom>
        </p:spPr>
      </p:pic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A09A2CE6-D1F4-EB20-E02D-694E49A3B0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13" y="6345850"/>
            <a:ext cx="717488" cy="50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84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2E4E054B5597468D3C671E66FAB0B9" ma:contentTypeVersion="3" ma:contentTypeDescription="Create a new document." ma:contentTypeScope="" ma:versionID="d509a5c0b2aaa45c4c19b04f54237125">
  <xsd:schema xmlns:xsd="http://www.w3.org/2001/XMLSchema" xmlns:xs="http://www.w3.org/2001/XMLSchema" xmlns:p="http://schemas.microsoft.com/office/2006/metadata/properties" xmlns:ns2="8363625e-baf7-4470-a1a3-82b93beb1d5c" targetNamespace="http://schemas.microsoft.com/office/2006/metadata/properties" ma:root="true" ma:fieldsID="0d459c0bdd94bb501b660207181bd5c2" ns2:_="">
    <xsd:import namespace="8363625e-baf7-4470-a1a3-82b93beb1d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63625e-baf7-4470-a1a3-82b93beb1d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3C81B81-0B02-4144-8AFA-45B3749F7BF8}">
  <ds:schemaRefs>
    <ds:schemaRef ds:uri="8363625e-baf7-4470-a1a3-82b93beb1d5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0AC4776-18F1-4CC8-99DD-F05212BA6B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4B3441-0FF7-4BAD-A6FD-E7FC0F7011BF}">
  <ds:schemaRefs>
    <ds:schemaRef ds:uri="8363625e-baf7-4470-a1a3-82b93beb1d5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Widescreen</PresentationFormat>
  <Slides>15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Movie Recommendation System Using SparkML</vt:lpstr>
      <vt:lpstr>Problem &amp; Dataset</vt:lpstr>
      <vt:lpstr>Research to Implementation Roadmap</vt:lpstr>
      <vt:lpstr>System Design</vt:lpstr>
      <vt:lpstr>Popular movies logic (user ratings &lt; 10)</vt:lpstr>
      <vt:lpstr>Content based filtering logic (10 &lt;= user ratings &lt; 100)</vt:lpstr>
      <vt:lpstr>Content based filtering logic (10 &lt;= user ratings &lt; 100) – user rated movies data of userID 2122</vt:lpstr>
      <vt:lpstr>Content based filtering logic (10 &lt;= user ratings &lt; 100) – movie recommendations for userID 2122</vt:lpstr>
      <vt:lpstr>Collaborative filtering (user ratings &gt;=100)</vt:lpstr>
      <vt:lpstr>Collaborative filtering (user ratings &gt;= 100) – user ratings data of userID 1088</vt:lpstr>
      <vt:lpstr>Collaborative filtering (user ratings &gt;= 100) – movie recommendations for userID 1088</vt:lpstr>
      <vt:lpstr>Challenges &amp; Solutions</vt:lpstr>
      <vt:lpstr>Scalability/Performance metrics</vt:lpstr>
      <vt:lpstr>Future Enhancements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</dc:title>
  <dc:creator>Shalin Shah</dc:creator>
  <cp:revision>1</cp:revision>
  <dcterms:created xsi:type="dcterms:W3CDTF">2025-11-26T17:39:30Z</dcterms:created>
  <dcterms:modified xsi:type="dcterms:W3CDTF">2025-11-30T03:04:36Z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0x010100D02E4E054B5597468D3C671E66FAB0B9</vt:lpwstr>
  </property>
</Properties>
</file>